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6" r:id="rId4"/>
  </p:sldMasterIdLst>
  <p:notesMasterIdLst>
    <p:notesMasterId r:id="rId6"/>
  </p:notesMasterIdLst>
  <p:handoutMasterIdLst>
    <p:handoutMasterId r:id="rId7"/>
  </p:handoutMasterIdLst>
  <p:sldIdLst>
    <p:sldId id="268" r:id="rId5"/>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81B6309-B5C6-4FF3-8C27-F4ECE459B569}">
          <p14:sldIdLst>
            <p14:sldId id="268"/>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28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rantos, Melissa" initials="SM" lastIdx="6" clrIdx="0">
    <p:extLst>
      <p:ext uri="{19B8F6BF-5375-455C-9EA6-DF929625EA0E}">
        <p15:presenceInfo xmlns:p15="http://schemas.microsoft.com/office/powerpoint/2012/main" userId="S-1-5-21-589578875-2091739854-925700815-164504" providerId="AD"/>
      </p:ext>
    </p:extLst>
  </p:cmAuthor>
  <p:cmAuthor id="2" name="Melissa Sarantos" initials="MS" lastIdx="1" clrIdx="1">
    <p:extLst>
      <p:ext uri="{19B8F6BF-5375-455C-9EA6-DF929625EA0E}">
        <p15:presenceInfo xmlns:p15="http://schemas.microsoft.com/office/powerpoint/2012/main" userId="S::msarantos@zebra.com::23b024c2-eaf7-4952-9de2-5df001c4cbdc" providerId="AD"/>
      </p:ext>
    </p:extLst>
  </p:cmAuthor>
  <p:cmAuthor id="3" name="Moy, Lisa" initials="ML" lastIdx="21" clrIdx="2">
    <p:extLst>
      <p:ext uri="{19B8F6BF-5375-455C-9EA6-DF929625EA0E}">
        <p15:presenceInfo xmlns:p15="http://schemas.microsoft.com/office/powerpoint/2012/main" userId="S::LM1998@zebra.com::9df4de56-2c44-436d-84e6-51ab2706f84b" providerId="AD"/>
      </p:ext>
    </p:extLst>
  </p:cmAuthor>
  <p:cmAuthor id="4" name="Magee, Nathaniel" initials="MN" lastIdx="2" clrIdx="3">
    <p:extLst>
      <p:ext uri="{19B8F6BF-5375-455C-9EA6-DF929625EA0E}">
        <p15:presenceInfo xmlns:p15="http://schemas.microsoft.com/office/powerpoint/2012/main" userId="S::NM1975@zebra.com::e17e9d6a-bde6-4cf1-8b09-3db06c31ca9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5C7FA"/>
    <a:srgbClr val="00A7FF"/>
    <a:srgbClr val="000000"/>
    <a:srgbClr val="999A99"/>
    <a:srgbClr val="039EF3"/>
    <a:srgbClr val="49AEEA"/>
    <a:srgbClr val="3C8FBF"/>
    <a:srgbClr val="0479A9"/>
    <a:srgbClr val="7F7F7F"/>
    <a:srgbClr val="63AFE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0796" autoAdjust="0"/>
    <p:restoredTop sz="84917" autoAdjust="0"/>
  </p:normalViewPr>
  <p:slideViewPr>
    <p:cSldViewPr snapToGrid="0">
      <p:cViewPr varScale="1">
        <p:scale>
          <a:sx n="53" d="100"/>
          <a:sy n="53" d="100"/>
        </p:scale>
        <p:origin x="108" y="108"/>
      </p:cViewPr>
      <p:guideLst>
        <p:guide orient="horz" pos="2160"/>
        <p:guide pos="3840"/>
        <p:guide pos="288"/>
      </p:guideLst>
    </p:cSldViewPr>
  </p:slideViewPr>
  <p:outlineViewPr>
    <p:cViewPr>
      <p:scale>
        <a:sx n="33" d="100"/>
        <a:sy n="33" d="100"/>
      </p:scale>
      <p:origin x="-56" y="0"/>
    </p:cViewPr>
  </p:outlineViewPr>
  <p:notesTextViewPr>
    <p:cViewPr>
      <p:scale>
        <a:sx n="85" d="100"/>
        <a:sy n="85" d="100"/>
      </p:scale>
      <p:origin x="0" y="0"/>
    </p:cViewPr>
  </p:notesTextViewPr>
  <p:sorterViewPr>
    <p:cViewPr varScale="1">
      <p:scale>
        <a:sx n="1" d="1"/>
        <a:sy n="1" d="1"/>
      </p:scale>
      <p:origin x="0" y="0"/>
    </p:cViewPr>
  </p:sorterViewPr>
  <p:notesViewPr>
    <p:cSldViewPr snapToGrid="0">
      <p:cViewPr>
        <p:scale>
          <a:sx n="100" d="100"/>
          <a:sy n="100" d="100"/>
        </p:scale>
        <p:origin x="894" y="-154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6C463B1-5AE6-CD4F-99D4-14CA3D150860}"/>
              </a:ext>
            </a:extLst>
          </p:cNvPr>
          <p:cNvSpPr>
            <a:spLocks noGrp="1"/>
          </p:cNvSpPr>
          <p:nvPr>
            <p:ph type="hdr" sz="quarter"/>
          </p:nvPr>
        </p:nvSpPr>
        <p:spPr>
          <a:xfrm>
            <a:off x="0" y="0"/>
            <a:ext cx="3011488" cy="463550"/>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A78825AA-F925-DC4C-8E99-CDF439DFB412}"/>
              </a:ext>
            </a:extLst>
          </p:cNvPr>
          <p:cNvSpPr>
            <a:spLocks noGrp="1"/>
          </p:cNvSpPr>
          <p:nvPr>
            <p:ph type="dt" sz="quarter" idx="1"/>
          </p:nvPr>
        </p:nvSpPr>
        <p:spPr>
          <a:xfrm>
            <a:off x="3937000" y="0"/>
            <a:ext cx="3011488" cy="463550"/>
          </a:xfrm>
          <a:prstGeom prst="rect">
            <a:avLst/>
          </a:prstGeom>
        </p:spPr>
        <p:txBody>
          <a:bodyPr vert="horz" lIns="91440" tIns="45720" rIns="91440" bIns="45720" rtlCol="0"/>
          <a:lstStyle>
            <a:lvl1pPr algn="r">
              <a:defRPr sz="1200"/>
            </a:lvl1pPr>
          </a:lstStyle>
          <a:p>
            <a:fld id="{FDCD8CDB-F0A3-4349-99BC-2F49C9D6246E}" type="datetimeFigureOut">
              <a:rPr lang="en-US" smtClean="0"/>
              <a:t>9/29/2020</a:t>
            </a:fld>
            <a:endParaRPr lang="en-US"/>
          </a:p>
        </p:txBody>
      </p:sp>
      <p:sp>
        <p:nvSpPr>
          <p:cNvPr id="4" name="Footer Placeholder 3">
            <a:extLst>
              <a:ext uri="{FF2B5EF4-FFF2-40B4-BE49-F238E27FC236}">
                <a16:creationId xmlns:a16="http://schemas.microsoft.com/office/drawing/2014/main" id="{C7C8B3AA-EEC3-904A-82E6-31A68BCF762A}"/>
              </a:ext>
            </a:extLst>
          </p:cNvPr>
          <p:cNvSpPr>
            <a:spLocks noGrp="1"/>
          </p:cNvSpPr>
          <p:nvPr>
            <p:ph type="ftr" sz="quarter" idx="2"/>
          </p:nvPr>
        </p:nvSpPr>
        <p:spPr>
          <a:xfrm>
            <a:off x="0" y="8772525"/>
            <a:ext cx="301148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8199212D-6E59-114C-80A8-2206028180DD}"/>
              </a:ext>
            </a:extLst>
          </p:cNvPr>
          <p:cNvSpPr>
            <a:spLocks noGrp="1"/>
          </p:cNvSpPr>
          <p:nvPr>
            <p:ph type="sldNum" sz="quarter" idx="3"/>
          </p:nvPr>
        </p:nvSpPr>
        <p:spPr>
          <a:xfrm>
            <a:off x="3937000" y="8772525"/>
            <a:ext cx="3011488" cy="463550"/>
          </a:xfrm>
          <a:prstGeom prst="rect">
            <a:avLst/>
          </a:prstGeom>
        </p:spPr>
        <p:txBody>
          <a:bodyPr vert="horz" lIns="91440" tIns="45720" rIns="91440" bIns="45720" rtlCol="0" anchor="b"/>
          <a:lstStyle>
            <a:lvl1pPr algn="r">
              <a:defRPr sz="1200"/>
            </a:lvl1pPr>
          </a:lstStyle>
          <a:p>
            <a:fld id="{72EB6E1A-BF45-A241-B4D0-A951EF684A63}" type="slidenum">
              <a:rPr lang="en-US" smtClean="0"/>
              <a:t>‹#›</a:t>
            </a:fld>
            <a:endParaRPr lang="en-US"/>
          </a:p>
        </p:txBody>
      </p:sp>
    </p:spTree>
    <p:extLst>
      <p:ext uri="{BB962C8B-B14F-4D97-AF65-F5344CB8AC3E}">
        <p14:creationId xmlns:p14="http://schemas.microsoft.com/office/powerpoint/2010/main" val="15880801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D5BFC136-B6B8-47D6-8A0E-9EB2C85D217E}" type="datetimeFigureOut">
              <a:rPr lang="en-US" smtClean="0"/>
              <a:t>9/29/2020</a:t>
            </a:fld>
            <a:endParaRPr lang="en-US"/>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BA5EF4A2-4AF9-4872-9868-78809F8DC38A}" type="slidenum">
              <a:rPr lang="en-US" smtClean="0"/>
              <a:t>‹#›</a:t>
            </a:fld>
            <a:endParaRPr lang="en-US"/>
          </a:p>
        </p:txBody>
      </p:sp>
    </p:spTree>
    <p:extLst>
      <p:ext uri="{BB962C8B-B14F-4D97-AF65-F5344CB8AC3E}">
        <p14:creationId xmlns:p14="http://schemas.microsoft.com/office/powerpoint/2010/main" val="30208030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zebra.com/content/dam/zebra_new_ia/en-us/solutions-verticals/vertical-solutions/healthcare/success-stories/healthcare-success-story-barnes-jewish-hospital-en-us.pdf"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dirty="0"/>
              <a:t>When it came time to build a new 12-story tower on the Washington University Medical Campus, the hospital wanted to</a:t>
            </a:r>
          </a:p>
          <a:p>
            <a:r>
              <a:rPr lang="en-US" sz="1000" dirty="0"/>
              <a:t>ensure that the new facility centered around the patient and took into account the experience of physicians, nurses and other caregivers to enable them to provide responsive, efficient care of the highest quality. BJC sought to furnish every patient room with dedicated tools and equipment to maximize productivity, enhance patient care and eliminate errors.</a:t>
            </a:r>
          </a:p>
          <a:p>
            <a:endParaRPr lang="en-US" sz="1000" dirty="0"/>
          </a:p>
          <a:p>
            <a:r>
              <a:rPr lang="en-US" sz="1000" dirty="0"/>
              <a:t>In 2018, Barnes-Jewish Hospital opened the new 558,000 square-foot Parkview Tower that consolidates and modernizes labor and delivery facilities in the Women &amp; Infants Center. The tower also expands inpatient care for </a:t>
            </a:r>
            <a:r>
              <a:rPr lang="en-US" sz="1000" dirty="0" err="1"/>
              <a:t>Siteman</a:t>
            </a:r>
            <a:r>
              <a:rPr lang="en-US" sz="1000" dirty="0"/>
              <a:t> Cancer Center patients with complex cases. Each of the Tower’s 160 private-patient rooms is outfitted with a dedicated DS8178-HC scanner and ZD410-HC printer from Zebra. Nurses and clinicians are also equipped with TC51-HC handheld computers, giving them mobile access to a variety of critical applications including electronic health records (EHR) voice, messaging and collaboration tools. </a:t>
            </a:r>
          </a:p>
          <a:p>
            <a:endParaRPr lang="en-US" sz="1000" dirty="0"/>
          </a:p>
          <a:p>
            <a:r>
              <a:rPr lang="en-US" sz="1000" kern="1200" dirty="0">
                <a:solidFill>
                  <a:schemeClr val="tx1"/>
                </a:solidFill>
                <a:effectLst/>
                <a:latin typeface="+mn-lt"/>
                <a:ea typeface="+mn-ea"/>
                <a:cs typeface="+mn-cs"/>
              </a:rPr>
              <a:t>Since deploying the Zebra solution:</a:t>
            </a:r>
          </a:p>
          <a:p>
            <a:pPr marL="171450" lvl="0" indent="-171450">
              <a:buFont typeface="Arial" panose="020B0604020202020204" pitchFamily="34" charset="0"/>
              <a:buChar char="•"/>
            </a:pPr>
            <a:r>
              <a:rPr lang="en-US" sz="1000" kern="1200" dirty="0">
                <a:solidFill>
                  <a:schemeClr val="tx1"/>
                </a:solidFill>
                <a:effectLst/>
                <a:latin typeface="+mn-lt"/>
                <a:ea typeface="+mn-ea"/>
                <a:cs typeface="+mn-cs"/>
              </a:rPr>
              <a:t>Improved patient safety by reducing risk of errors in specimen labeling and Rx administration</a:t>
            </a:r>
          </a:p>
          <a:p>
            <a:pPr marL="171450" lvl="0" indent="-171450">
              <a:buFont typeface="Arial" panose="020B0604020202020204" pitchFamily="34" charset="0"/>
              <a:buChar char="•"/>
            </a:pPr>
            <a:r>
              <a:rPr lang="en-US" sz="1000" kern="1200" dirty="0">
                <a:solidFill>
                  <a:schemeClr val="tx1"/>
                </a:solidFill>
                <a:effectLst/>
                <a:latin typeface="+mn-lt"/>
                <a:ea typeface="+mn-ea"/>
                <a:cs typeface="+mn-cs"/>
              </a:rPr>
              <a:t>Enabled mobile access to HER patient records</a:t>
            </a:r>
          </a:p>
          <a:p>
            <a:pPr marL="171450" lvl="0" indent="-171450">
              <a:buFont typeface="Arial" panose="020B0604020202020204" pitchFamily="34" charset="0"/>
              <a:buChar char="•"/>
            </a:pPr>
            <a:r>
              <a:rPr lang="en-US" sz="1000" kern="1200" dirty="0">
                <a:solidFill>
                  <a:schemeClr val="tx1"/>
                </a:solidFill>
                <a:effectLst/>
                <a:latin typeface="+mn-lt"/>
                <a:ea typeface="+mn-ea"/>
                <a:cs typeface="+mn-cs"/>
              </a:rPr>
              <a:t>Streamlined workflows</a:t>
            </a:r>
          </a:p>
          <a:p>
            <a:pPr marL="171450" lvl="0" indent="-171450">
              <a:buFont typeface="Arial" panose="020B0604020202020204" pitchFamily="34" charset="0"/>
              <a:buChar char="•"/>
            </a:pPr>
            <a:r>
              <a:rPr lang="en-US" sz="1000" kern="1200" dirty="0">
                <a:solidFill>
                  <a:schemeClr val="tx1"/>
                </a:solidFill>
                <a:effectLst/>
                <a:latin typeface="+mn-lt"/>
                <a:ea typeface="+mn-ea"/>
                <a:cs typeface="+mn-cs"/>
              </a:rPr>
              <a:t>Improved quality of bedside care and clinical collaboration</a:t>
            </a:r>
          </a:p>
          <a:p>
            <a:pPr marL="171450" lvl="0" indent="-171450">
              <a:buFont typeface="Arial" panose="020B0604020202020204" pitchFamily="34" charset="0"/>
              <a:buChar char="•"/>
            </a:pPr>
            <a:r>
              <a:rPr lang="en-US" sz="1000" kern="1200" dirty="0">
                <a:solidFill>
                  <a:schemeClr val="tx1"/>
                </a:solidFill>
                <a:effectLst/>
                <a:latin typeface="+mn-lt"/>
                <a:ea typeface="+mn-ea"/>
                <a:cs typeface="+mn-cs"/>
              </a:rPr>
              <a:t>Optimized staff and technology resources</a:t>
            </a:r>
          </a:p>
          <a:p>
            <a:endParaRPr lang="en-US" sz="1000" kern="1200" dirty="0">
              <a:solidFill>
                <a:schemeClr val="tx1"/>
              </a:solidFill>
              <a:effectLst/>
              <a:latin typeface="+mn-lt"/>
              <a:ea typeface="+mn-ea"/>
              <a:cs typeface="+mn-cs"/>
            </a:endParaRPr>
          </a:p>
          <a:p>
            <a:r>
              <a:rPr lang="en-US" sz="1000" dirty="0"/>
              <a:t>Customer Story: </a:t>
            </a:r>
            <a:r>
              <a:rPr lang="en-US" sz="1000" dirty="0">
                <a:hlinkClick r:id="rId3"/>
              </a:rPr>
              <a:t>https://www.zebra.com/content/dam/zebra_new_ia/en-us/solutions-verticals/vertical-solutions/healthcare/success-stories/healthcare-success-story-barnes-jewish-hospital-en-us.pdf</a:t>
            </a:r>
            <a:r>
              <a:rPr lang="en-US" sz="1000" dirty="0"/>
              <a:t>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BA5EF4A2-4AF9-4872-9868-78809F8DC38A}" type="slidenum">
              <a:rPr lang="en-US" smtClean="0"/>
              <a:t>1</a:t>
            </a:fld>
            <a:endParaRPr lang="en-US"/>
          </a:p>
        </p:txBody>
      </p:sp>
    </p:spTree>
    <p:extLst>
      <p:ext uri="{BB962C8B-B14F-4D97-AF65-F5344CB8AC3E}">
        <p14:creationId xmlns:p14="http://schemas.microsoft.com/office/powerpoint/2010/main" val="16323864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6_Content-Imag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241B50F9-01A6-46FD-A342-5B150878EB6F}"/>
              </a:ext>
            </a:extLst>
          </p:cNvPr>
          <p:cNvSpPr>
            <a:spLocks noGrp="1"/>
          </p:cNvSpPr>
          <p:nvPr>
            <p:ph type="title" hasCustomPrompt="1"/>
          </p:nvPr>
        </p:nvSpPr>
        <p:spPr>
          <a:xfrm>
            <a:off x="316828" y="1151486"/>
            <a:ext cx="4736523" cy="457200"/>
          </a:xfrm>
        </p:spPr>
        <p:txBody>
          <a:bodyPr/>
          <a:lstStyle>
            <a:lvl1pPr>
              <a:defRPr b="1"/>
            </a:lvl1pPr>
          </a:lstStyle>
          <a:p>
            <a:r>
              <a:rPr lang="en-US" dirty="0"/>
              <a:t>Click to enter headline</a:t>
            </a:r>
          </a:p>
        </p:txBody>
      </p:sp>
      <p:sp>
        <p:nvSpPr>
          <p:cNvPr id="20" name="Picture Placeholder 2">
            <a:extLst>
              <a:ext uri="{FF2B5EF4-FFF2-40B4-BE49-F238E27FC236}">
                <a16:creationId xmlns:a16="http://schemas.microsoft.com/office/drawing/2014/main" id="{D012870B-BDFA-6345-AF84-7866F5FF08AC}"/>
              </a:ext>
            </a:extLst>
          </p:cNvPr>
          <p:cNvSpPr>
            <a:spLocks noGrp="1"/>
          </p:cNvSpPr>
          <p:nvPr>
            <p:ph type="pic" idx="15" hasCustomPrompt="1"/>
          </p:nvPr>
        </p:nvSpPr>
        <p:spPr>
          <a:xfrm>
            <a:off x="7572880" y="369879"/>
            <a:ext cx="1799716" cy="1214560"/>
          </a:xfrm>
        </p:spPr>
        <p:txBody>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to add logo</a:t>
            </a:r>
          </a:p>
        </p:txBody>
      </p:sp>
      <p:sp>
        <p:nvSpPr>
          <p:cNvPr id="8" name="Text Placeholder 7">
            <a:extLst>
              <a:ext uri="{FF2B5EF4-FFF2-40B4-BE49-F238E27FC236}">
                <a16:creationId xmlns:a16="http://schemas.microsoft.com/office/drawing/2014/main" id="{10605604-EC09-BA4C-A101-5D3C39A3E8B7}"/>
              </a:ext>
            </a:extLst>
          </p:cNvPr>
          <p:cNvSpPr>
            <a:spLocks noGrp="1"/>
          </p:cNvSpPr>
          <p:nvPr>
            <p:ph type="body" sz="quarter" idx="18" hasCustomPrompt="1"/>
          </p:nvPr>
        </p:nvSpPr>
        <p:spPr>
          <a:xfrm>
            <a:off x="316828" y="1851177"/>
            <a:ext cx="9055767" cy="1214560"/>
          </a:xfrm>
        </p:spPr>
        <p:txBody>
          <a:bodyPr/>
          <a:lstStyle>
            <a:lvl1pPr marL="0" indent="0" algn="l">
              <a:buFont typeface="Arial" panose="020B0604020202020204" pitchFamily="34" charset="0"/>
              <a:buNone/>
              <a:defRPr b="0"/>
            </a:lvl1pPr>
            <a:lvl2pPr marL="512762" indent="-285750">
              <a:buClr>
                <a:srgbClr val="00A7FF"/>
              </a:buClr>
              <a:buFont typeface="Arial" panose="020B0604020202020204" pitchFamily="34" charset="0"/>
              <a:buChar char="•"/>
              <a:defRPr/>
            </a:lvl2pPr>
          </a:lstStyle>
          <a:p>
            <a:pPr lvl="0"/>
            <a:r>
              <a:rPr lang="en-US" dirty="0"/>
              <a:t>Click to enter body copy</a:t>
            </a:r>
          </a:p>
          <a:p>
            <a:pPr lvl="0"/>
            <a:r>
              <a:rPr lang="en-US" dirty="0"/>
              <a:t>Click to edit Master text styles</a:t>
            </a:r>
          </a:p>
          <a:p>
            <a:pPr lvl="1"/>
            <a:r>
              <a:rPr lang="en-US" dirty="0"/>
              <a:t>Second level</a:t>
            </a:r>
          </a:p>
          <a:p>
            <a:pPr lvl="1"/>
            <a:endParaRPr lang="en-US" dirty="0"/>
          </a:p>
        </p:txBody>
      </p:sp>
      <p:sp>
        <p:nvSpPr>
          <p:cNvPr id="32" name="Slide Number Placeholder 4">
            <a:extLst>
              <a:ext uri="{FF2B5EF4-FFF2-40B4-BE49-F238E27FC236}">
                <a16:creationId xmlns:a16="http://schemas.microsoft.com/office/drawing/2014/main" id="{3DF169B4-0F34-5E4A-8496-01D82047D2B6}"/>
              </a:ext>
            </a:extLst>
          </p:cNvPr>
          <p:cNvSpPr txBox="1">
            <a:spLocks/>
          </p:cNvSpPr>
          <p:nvPr userDrawn="1"/>
        </p:nvSpPr>
        <p:spPr>
          <a:xfrm>
            <a:off x="11440584" y="6498061"/>
            <a:ext cx="751416" cy="370572"/>
          </a:xfrm>
          <a:prstGeom prst="rect">
            <a:avLst/>
          </a:prstGeom>
          <a:noFill/>
          <a:ln>
            <a:noFill/>
          </a:ln>
        </p:spPr>
        <p:txBody>
          <a:bodyPr/>
          <a:lstStyle>
            <a:defPPr>
              <a:defRPr lang="en-US"/>
            </a:defPPr>
            <a:lvl1pPr marL="0" algn="ctr" defTabSz="457200" rtl="0" eaLnBrk="1" latinLnBrk="0" hangingPunct="1">
              <a:defRPr sz="1000" i="0" kern="1200">
                <a:solidFill>
                  <a:schemeClr val="bg1"/>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609585"/>
            <a:fld id="{ECEC6B9F-6298-084D-91F9-A0A66CC3AD92}" type="slidenum">
              <a:rPr lang="en-US" sz="1333"/>
              <a:pPr defTabSz="609585"/>
              <a:t>‹#›</a:t>
            </a:fld>
            <a:endParaRPr lang="en-US" sz="1333" dirty="0"/>
          </a:p>
        </p:txBody>
      </p:sp>
      <p:sp>
        <p:nvSpPr>
          <p:cNvPr id="33" name="Text Placeholder 23">
            <a:extLst>
              <a:ext uri="{FF2B5EF4-FFF2-40B4-BE49-F238E27FC236}">
                <a16:creationId xmlns:a16="http://schemas.microsoft.com/office/drawing/2014/main" id="{9717193D-A7F3-3C44-8FBC-67DED0706AB0}"/>
              </a:ext>
            </a:extLst>
          </p:cNvPr>
          <p:cNvSpPr>
            <a:spLocks noGrp="1"/>
          </p:cNvSpPr>
          <p:nvPr>
            <p:ph type="body" sz="quarter" idx="19"/>
          </p:nvPr>
        </p:nvSpPr>
        <p:spPr>
          <a:xfrm>
            <a:off x="316829" y="3332475"/>
            <a:ext cx="9055765" cy="3053000"/>
          </a:xfrm>
        </p:spPr>
        <p:txBody>
          <a:bodyPr/>
          <a:lstStyle>
            <a:lvl1pPr marL="0" indent="0">
              <a:buNone/>
              <a:defRPr b="1"/>
            </a:lvl1pPr>
            <a:lvl2pPr marL="457200" indent="-230188">
              <a:buClr>
                <a:schemeClr val="accent1"/>
              </a:buClr>
              <a:buFont typeface="Arial" panose="020B0604020202020204" pitchFamily="34" charset="0"/>
              <a:buChar char="•"/>
              <a:defRPr/>
            </a:lvl2pPr>
          </a:lstStyle>
          <a:p>
            <a:pPr lvl="0"/>
            <a:r>
              <a:rPr lang="en-US" dirty="0"/>
              <a:t>Click to edit Master text styles</a:t>
            </a:r>
          </a:p>
          <a:p>
            <a:pPr lvl="1"/>
            <a:r>
              <a:rPr lang="en-US" dirty="0"/>
              <a:t>Second level</a:t>
            </a:r>
          </a:p>
          <a:p>
            <a:pPr lvl="0"/>
            <a:r>
              <a:rPr lang="en-US" dirty="0"/>
              <a:t>Click to edit Master text styles</a:t>
            </a:r>
          </a:p>
          <a:p>
            <a:pPr lvl="1"/>
            <a:r>
              <a:rPr lang="en-US" dirty="0"/>
              <a:t>Second level</a:t>
            </a:r>
          </a:p>
          <a:p>
            <a:pPr lvl="1"/>
            <a:endParaRPr lang="en-US" dirty="0"/>
          </a:p>
          <a:p>
            <a:pPr lvl="1"/>
            <a:endParaRPr lang="en-US" dirty="0"/>
          </a:p>
          <a:p>
            <a:pPr lvl="1"/>
            <a:endParaRPr lang="en-US" dirty="0"/>
          </a:p>
        </p:txBody>
      </p:sp>
      <p:sp>
        <p:nvSpPr>
          <p:cNvPr id="21" name="Slide Number Placeholder 4">
            <a:extLst>
              <a:ext uri="{FF2B5EF4-FFF2-40B4-BE49-F238E27FC236}">
                <a16:creationId xmlns:a16="http://schemas.microsoft.com/office/drawing/2014/main" id="{ABF7173B-AAA8-F845-8C43-146FA3BA4056}"/>
              </a:ext>
            </a:extLst>
          </p:cNvPr>
          <p:cNvSpPr txBox="1">
            <a:spLocks/>
          </p:cNvSpPr>
          <p:nvPr userDrawn="1"/>
        </p:nvSpPr>
        <p:spPr>
          <a:xfrm>
            <a:off x="11277600" y="6401929"/>
            <a:ext cx="914400" cy="450250"/>
          </a:xfrm>
          <a:prstGeom prst="rect">
            <a:avLst/>
          </a:prstGeom>
          <a:noFill/>
          <a:ln>
            <a:noFill/>
          </a:ln>
        </p:spPr>
        <p:txBody>
          <a:bodyPr/>
          <a:lstStyle>
            <a:defPPr>
              <a:defRPr lang="en-US"/>
            </a:defPPr>
            <a:lvl1pPr marL="0" algn="ctr" defTabSz="457200" rtl="0" eaLnBrk="1" latinLnBrk="0" hangingPunct="1">
              <a:defRPr sz="1000" i="0" kern="1200">
                <a:solidFill>
                  <a:schemeClr val="bg1"/>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609585"/>
            <a:fld id="{ECEC6B9F-6298-084D-91F9-A0A66CC3AD92}" type="slidenum">
              <a:rPr lang="en-US" sz="1333">
                <a:solidFill>
                  <a:schemeClr val="tx1"/>
                </a:solidFill>
              </a:rPr>
              <a:pPr defTabSz="609585"/>
              <a:t>‹#›</a:t>
            </a:fld>
            <a:endParaRPr lang="en-US" sz="1333" dirty="0">
              <a:solidFill>
                <a:schemeClr val="tx1"/>
              </a:solidFill>
            </a:endParaRPr>
          </a:p>
        </p:txBody>
      </p:sp>
    </p:spTree>
    <p:extLst>
      <p:ext uri="{BB962C8B-B14F-4D97-AF65-F5344CB8AC3E}">
        <p14:creationId xmlns:p14="http://schemas.microsoft.com/office/powerpoint/2010/main" val="430524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8_Content-Imag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241B50F9-01A6-46FD-A342-5B150878EB6F}"/>
              </a:ext>
            </a:extLst>
          </p:cNvPr>
          <p:cNvSpPr>
            <a:spLocks noGrp="1"/>
          </p:cNvSpPr>
          <p:nvPr>
            <p:ph type="title" hasCustomPrompt="1"/>
          </p:nvPr>
        </p:nvSpPr>
        <p:spPr>
          <a:xfrm>
            <a:off x="2679032" y="1151486"/>
            <a:ext cx="4736523" cy="457200"/>
          </a:xfrm>
        </p:spPr>
        <p:txBody>
          <a:bodyPr/>
          <a:lstStyle>
            <a:lvl1pPr>
              <a:defRPr b="1"/>
            </a:lvl1pPr>
          </a:lstStyle>
          <a:p>
            <a:r>
              <a:rPr lang="en-US" dirty="0"/>
              <a:t>Click to enter headline</a:t>
            </a:r>
          </a:p>
        </p:txBody>
      </p:sp>
      <p:sp>
        <p:nvSpPr>
          <p:cNvPr id="20" name="Picture Placeholder 2">
            <a:extLst>
              <a:ext uri="{FF2B5EF4-FFF2-40B4-BE49-F238E27FC236}">
                <a16:creationId xmlns:a16="http://schemas.microsoft.com/office/drawing/2014/main" id="{D012870B-BDFA-6345-AF84-7866F5FF08AC}"/>
              </a:ext>
            </a:extLst>
          </p:cNvPr>
          <p:cNvSpPr>
            <a:spLocks noGrp="1"/>
          </p:cNvSpPr>
          <p:nvPr>
            <p:ph type="pic" idx="15" hasCustomPrompt="1"/>
          </p:nvPr>
        </p:nvSpPr>
        <p:spPr>
          <a:xfrm>
            <a:off x="9935084" y="369879"/>
            <a:ext cx="1799716" cy="1214560"/>
          </a:xfrm>
        </p:spPr>
        <p:txBody>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to add logo</a:t>
            </a:r>
          </a:p>
        </p:txBody>
      </p:sp>
      <p:sp>
        <p:nvSpPr>
          <p:cNvPr id="8" name="Text Placeholder 7">
            <a:extLst>
              <a:ext uri="{FF2B5EF4-FFF2-40B4-BE49-F238E27FC236}">
                <a16:creationId xmlns:a16="http://schemas.microsoft.com/office/drawing/2014/main" id="{10605604-EC09-BA4C-A101-5D3C39A3E8B7}"/>
              </a:ext>
            </a:extLst>
          </p:cNvPr>
          <p:cNvSpPr>
            <a:spLocks noGrp="1"/>
          </p:cNvSpPr>
          <p:nvPr>
            <p:ph type="body" sz="quarter" idx="18" hasCustomPrompt="1"/>
          </p:nvPr>
        </p:nvSpPr>
        <p:spPr>
          <a:xfrm>
            <a:off x="2679032" y="1851177"/>
            <a:ext cx="9055767" cy="1214560"/>
          </a:xfrm>
        </p:spPr>
        <p:txBody>
          <a:bodyPr/>
          <a:lstStyle>
            <a:lvl1pPr marL="0" indent="0" algn="l">
              <a:buFont typeface="Arial" panose="020B0604020202020204" pitchFamily="34" charset="0"/>
              <a:buNone/>
              <a:defRPr b="0"/>
            </a:lvl1pPr>
            <a:lvl2pPr marL="512762" indent="-285750">
              <a:buClr>
                <a:srgbClr val="00A7FF"/>
              </a:buClr>
              <a:buFont typeface="Arial" panose="020B0604020202020204" pitchFamily="34" charset="0"/>
              <a:buChar char="•"/>
              <a:defRPr/>
            </a:lvl2pPr>
          </a:lstStyle>
          <a:p>
            <a:pPr lvl="0"/>
            <a:r>
              <a:rPr lang="en-US" dirty="0"/>
              <a:t>Click to enter body copy</a:t>
            </a:r>
          </a:p>
          <a:p>
            <a:pPr lvl="0"/>
            <a:r>
              <a:rPr lang="en-US" dirty="0"/>
              <a:t>Click to edit Master text styles</a:t>
            </a:r>
          </a:p>
          <a:p>
            <a:pPr lvl="1"/>
            <a:r>
              <a:rPr lang="en-US" dirty="0"/>
              <a:t>Second level</a:t>
            </a:r>
          </a:p>
          <a:p>
            <a:pPr lvl="1"/>
            <a:endParaRPr lang="en-US" dirty="0"/>
          </a:p>
        </p:txBody>
      </p:sp>
      <p:sp>
        <p:nvSpPr>
          <p:cNvPr id="32" name="Slide Number Placeholder 4">
            <a:extLst>
              <a:ext uri="{FF2B5EF4-FFF2-40B4-BE49-F238E27FC236}">
                <a16:creationId xmlns:a16="http://schemas.microsoft.com/office/drawing/2014/main" id="{3DF169B4-0F34-5E4A-8496-01D82047D2B6}"/>
              </a:ext>
            </a:extLst>
          </p:cNvPr>
          <p:cNvSpPr txBox="1">
            <a:spLocks/>
          </p:cNvSpPr>
          <p:nvPr userDrawn="1"/>
        </p:nvSpPr>
        <p:spPr>
          <a:xfrm>
            <a:off x="11440584" y="6498061"/>
            <a:ext cx="751416" cy="370572"/>
          </a:xfrm>
          <a:prstGeom prst="rect">
            <a:avLst/>
          </a:prstGeom>
          <a:noFill/>
          <a:ln>
            <a:noFill/>
          </a:ln>
        </p:spPr>
        <p:txBody>
          <a:bodyPr/>
          <a:lstStyle>
            <a:defPPr>
              <a:defRPr lang="en-US"/>
            </a:defPPr>
            <a:lvl1pPr marL="0" algn="ctr" defTabSz="457200" rtl="0" eaLnBrk="1" latinLnBrk="0" hangingPunct="1">
              <a:defRPr sz="1000" i="0" kern="1200">
                <a:solidFill>
                  <a:schemeClr val="bg1"/>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609585"/>
            <a:fld id="{ECEC6B9F-6298-084D-91F9-A0A66CC3AD92}" type="slidenum">
              <a:rPr lang="en-US" sz="1333"/>
              <a:pPr defTabSz="609585"/>
              <a:t>‹#›</a:t>
            </a:fld>
            <a:endParaRPr lang="en-US" sz="1333" dirty="0"/>
          </a:p>
        </p:txBody>
      </p:sp>
      <p:sp>
        <p:nvSpPr>
          <p:cNvPr id="33" name="Text Placeholder 23">
            <a:extLst>
              <a:ext uri="{FF2B5EF4-FFF2-40B4-BE49-F238E27FC236}">
                <a16:creationId xmlns:a16="http://schemas.microsoft.com/office/drawing/2014/main" id="{9717193D-A7F3-3C44-8FBC-67DED0706AB0}"/>
              </a:ext>
            </a:extLst>
          </p:cNvPr>
          <p:cNvSpPr>
            <a:spLocks noGrp="1"/>
          </p:cNvSpPr>
          <p:nvPr>
            <p:ph type="body" sz="quarter" idx="19"/>
          </p:nvPr>
        </p:nvSpPr>
        <p:spPr>
          <a:xfrm>
            <a:off x="2679033" y="3332475"/>
            <a:ext cx="9055765" cy="3053000"/>
          </a:xfrm>
        </p:spPr>
        <p:txBody>
          <a:bodyPr/>
          <a:lstStyle>
            <a:lvl1pPr marL="0" indent="0">
              <a:buNone/>
              <a:defRPr b="1"/>
            </a:lvl1pPr>
            <a:lvl2pPr marL="457200" indent="-230188">
              <a:buClr>
                <a:schemeClr val="accent1"/>
              </a:buClr>
              <a:buFont typeface="Arial" panose="020B0604020202020204" pitchFamily="34" charset="0"/>
              <a:buChar char="•"/>
              <a:defRPr/>
            </a:lvl2pPr>
          </a:lstStyle>
          <a:p>
            <a:pPr lvl="0"/>
            <a:r>
              <a:rPr lang="en-US" dirty="0"/>
              <a:t>Click to edit Master text styles</a:t>
            </a:r>
          </a:p>
          <a:p>
            <a:pPr lvl="1"/>
            <a:r>
              <a:rPr lang="en-US" dirty="0"/>
              <a:t>Second level</a:t>
            </a:r>
          </a:p>
          <a:p>
            <a:pPr lvl="0"/>
            <a:r>
              <a:rPr lang="en-US" dirty="0"/>
              <a:t>Click to edit Master text styles</a:t>
            </a:r>
          </a:p>
          <a:p>
            <a:pPr lvl="1"/>
            <a:r>
              <a:rPr lang="en-US" dirty="0"/>
              <a:t>Second level</a:t>
            </a:r>
          </a:p>
          <a:p>
            <a:pPr lvl="1"/>
            <a:endParaRPr lang="en-US" dirty="0"/>
          </a:p>
          <a:p>
            <a:pPr lvl="1"/>
            <a:endParaRPr lang="en-US" dirty="0"/>
          </a:p>
          <a:p>
            <a:pPr lvl="1"/>
            <a:endParaRPr lang="en-US" dirty="0"/>
          </a:p>
        </p:txBody>
      </p:sp>
      <p:sp>
        <p:nvSpPr>
          <p:cNvPr id="17" name="AutoShape 4">
            <a:extLst>
              <a:ext uri="{FF2B5EF4-FFF2-40B4-BE49-F238E27FC236}">
                <a16:creationId xmlns:a16="http://schemas.microsoft.com/office/drawing/2014/main" id="{A1A03670-C08E-254F-A687-C59EC5F9AD85}"/>
              </a:ext>
            </a:extLst>
          </p:cNvPr>
          <p:cNvSpPr>
            <a:spLocks noChangeAspect="1" noChangeArrowheads="1"/>
          </p:cNvSpPr>
          <p:nvPr userDrawn="1"/>
        </p:nvSpPr>
        <p:spPr bwMode="auto">
          <a:xfrm flipH="1">
            <a:off x="1616692" y="5636801"/>
            <a:ext cx="2102572" cy="1217873"/>
          </a:xfrm>
          <a:prstGeom prst="rtTriangle">
            <a:avLst/>
          </a:prstGeom>
          <a:solidFill>
            <a:schemeClr val="bg1"/>
          </a:solidFill>
          <a:ln>
            <a:solidFill>
              <a:schemeClr val="bg1"/>
            </a:solidFill>
          </a:ln>
          <a:effectLst/>
        </p:spPr>
        <p:txBody>
          <a:bodyPr vert="horz" wrap="square" lIns="36556" tIns="36556" rIns="36556" bIns="36556" numCol="1" anchor="t" anchorCtr="0" compatLnSpc="1">
            <a:prstTxWarp prst="textNoShape">
              <a:avLst/>
            </a:prstTxWarp>
          </a:bodyPr>
          <a:lstStyle/>
          <a:p>
            <a:pPr marL="0" marR="0" lvl="0" indent="0" algn="l" defTabSz="914126" rtl="0" eaLnBrk="1" fontAlgn="auto" latinLnBrk="0" hangingPunct="1">
              <a:lnSpc>
                <a:spcPct val="100000"/>
              </a:lnSpc>
              <a:spcBef>
                <a:spcPts val="0"/>
              </a:spcBef>
              <a:spcAft>
                <a:spcPts val="0"/>
              </a:spcAft>
              <a:buClrTx/>
              <a:buSzTx/>
              <a:buFontTx/>
              <a:buNone/>
              <a:tabLst/>
              <a:defRPr/>
            </a:pPr>
            <a:endParaRPr kumimoji="0" lang="en-US" sz="1799" b="0" i="0" u="none" strike="noStrike" kern="1200" cap="none" spc="0" normalizeH="0" baseline="0" noProof="0">
              <a:ln>
                <a:noFill/>
              </a:ln>
              <a:solidFill>
                <a:srgbClr val="000000"/>
              </a:solidFill>
              <a:effectLst/>
              <a:uLnTx/>
              <a:uFillTx/>
              <a:latin typeface="Arial" panose="020B0604020202020204"/>
              <a:ea typeface="+mn-ea"/>
              <a:cs typeface="+mn-cs"/>
            </a:endParaRPr>
          </a:p>
        </p:txBody>
      </p:sp>
      <p:sp>
        <p:nvSpPr>
          <p:cNvPr id="21" name="Slide Number Placeholder 4">
            <a:extLst>
              <a:ext uri="{FF2B5EF4-FFF2-40B4-BE49-F238E27FC236}">
                <a16:creationId xmlns:a16="http://schemas.microsoft.com/office/drawing/2014/main" id="{ABF7173B-AAA8-F845-8C43-146FA3BA4056}"/>
              </a:ext>
            </a:extLst>
          </p:cNvPr>
          <p:cNvSpPr txBox="1">
            <a:spLocks/>
          </p:cNvSpPr>
          <p:nvPr userDrawn="1"/>
        </p:nvSpPr>
        <p:spPr>
          <a:xfrm>
            <a:off x="11277600" y="6401929"/>
            <a:ext cx="914400" cy="450250"/>
          </a:xfrm>
          <a:prstGeom prst="rect">
            <a:avLst/>
          </a:prstGeom>
          <a:noFill/>
          <a:ln>
            <a:noFill/>
          </a:ln>
        </p:spPr>
        <p:txBody>
          <a:bodyPr/>
          <a:lstStyle>
            <a:defPPr>
              <a:defRPr lang="en-US"/>
            </a:defPPr>
            <a:lvl1pPr marL="0" algn="ctr" defTabSz="457200" rtl="0" eaLnBrk="1" latinLnBrk="0" hangingPunct="1">
              <a:defRPr sz="1000" i="0" kern="1200">
                <a:solidFill>
                  <a:schemeClr val="bg1"/>
                </a:solidFill>
                <a:latin typeface="Arial"/>
                <a:ea typeface="+mn-ea"/>
                <a:cs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defTabSz="609585"/>
            <a:fld id="{ECEC6B9F-6298-084D-91F9-A0A66CC3AD92}" type="slidenum">
              <a:rPr lang="en-US" sz="1333">
                <a:solidFill>
                  <a:schemeClr val="tx1"/>
                </a:solidFill>
              </a:rPr>
              <a:pPr defTabSz="609585"/>
              <a:t>‹#›</a:t>
            </a:fld>
            <a:endParaRPr lang="en-US" sz="1333" dirty="0">
              <a:solidFill>
                <a:schemeClr val="tx1"/>
              </a:solidFill>
            </a:endParaRPr>
          </a:p>
        </p:txBody>
      </p:sp>
      <p:sp>
        <p:nvSpPr>
          <p:cNvPr id="13" name="Rectangle 12">
            <a:extLst>
              <a:ext uri="{FF2B5EF4-FFF2-40B4-BE49-F238E27FC236}">
                <a16:creationId xmlns:a16="http://schemas.microsoft.com/office/drawing/2014/main" id="{36B207DB-7E77-2046-A3C8-DEED612A07E1}"/>
              </a:ext>
            </a:extLst>
          </p:cNvPr>
          <p:cNvSpPr/>
          <p:nvPr userDrawn="1"/>
        </p:nvSpPr>
        <p:spPr>
          <a:xfrm flipH="1" flipV="1">
            <a:off x="-55791" y="3629"/>
            <a:ext cx="2333770" cy="6865004"/>
          </a:xfrm>
          <a:prstGeom prst="rect">
            <a:avLst/>
          </a:prstGeom>
          <a:solidFill>
            <a:schemeClr val="tx1"/>
          </a:solidFill>
          <a:ln w="9525" cap="flat" cmpd="sng" algn="ctr">
            <a:noFill/>
            <a:prstDash val="solid"/>
          </a:ln>
          <a:effectLst/>
        </p:spPr>
        <p:txBody>
          <a:bodyPr lIns="121867" tIns="0" rIns="121867" bIns="0" rtlCol="0" anchor="ctr"/>
          <a:lstStyle/>
          <a:p>
            <a:pPr marL="0" marR="0" lvl="0" indent="0" algn="ctr" defTabSz="914126" eaLnBrk="1" fontAlgn="base" latinLnBrk="0" hangingPunct="1">
              <a:lnSpc>
                <a:spcPct val="80000"/>
              </a:lnSpc>
              <a:spcBef>
                <a:spcPct val="0"/>
              </a:spcBef>
              <a:spcAft>
                <a:spcPct val="0"/>
              </a:spcAft>
              <a:buClrTx/>
              <a:buSzTx/>
              <a:buFontTx/>
              <a:buNone/>
              <a:tabLst/>
              <a:defRPr/>
            </a:pPr>
            <a:endParaRPr kumimoji="0" lang="en-US" sz="1799" b="1" i="0" u="none" strike="noStrike" kern="0" cap="none" spc="0" normalizeH="0" baseline="0" noProof="0">
              <a:ln>
                <a:noFill/>
              </a:ln>
              <a:solidFill>
                <a:srgbClr val="FFFFFF"/>
              </a:solidFill>
              <a:effectLst/>
              <a:uLnTx/>
              <a:uFillTx/>
              <a:latin typeface="Arial" panose="020B0604020202020204"/>
              <a:ea typeface="+mn-ea"/>
              <a:cs typeface="Arial" charset="0"/>
            </a:endParaRPr>
          </a:p>
        </p:txBody>
      </p:sp>
      <p:sp>
        <p:nvSpPr>
          <p:cNvPr id="3" name="Picture Placeholder 2">
            <a:extLst>
              <a:ext uri="{FF2B5EF4-FFF2-40B4-BE49-F238E27FC236}">
                <a16:creationId xmlns:a16="http://schemas.microsoft.com/office/drawing/2014/main" id="{D3802CFE-E63C-CA49-ACAC-2FF2B5046DFA}"/>
              </a:ext>
            </a:extLst>
          </p:cNvPr>
          <p:cNvSpPr>
            <a:spLocks noGrp="1"/>
          </p:cNvSpPr>
          <p:nvPr>
            <p:ph type="pic" sz="quarter" idx="20"/>
          </p:nvPr>
        </p:nvSpPr>
        <p:spPr>
          <a:xfrm>
            <a:off x="-55563" y="0"/>
            <a:ext cx="2333626" cy="6445306"/>
          </a:xfrm>
        </p:spPr>
        <p:txBody>
          <a:bodyPr/>
          <a:lstStyle/>
          <a:p>
            <a:endParaRPr lang="en-US"/>
          </a:p>
        </p:txBody>
      </p:sp>
      <p:pic>
        <p:nvPicPr>
          <p:cNvPr id="14" name="Picture 13">
            <a:extLst>
              <a:ext uri="{FF2B5EF4-FFF2-40B4-BE49-F238E27FC236}">
                <a16:creationId xmlns:a16="http://schemas.microsoft.com/office/drawing/2014/main" id="{D8E15BBE-80EE-B84F-AD45-031B272398D8}"/>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t="47549" r="60155"/>
          <a:stretch/>
        </p:blipFill>
        <p:spPr>
          <a:xfrm flipH="1" flipV="1">
            <a:off x="-55791" y="5101991"/>
            <a:ext cx="2333770" cy="1766641"/>
          </a:xfrm>
          <a:prstGeom prst="rect">
            <a:avLst/>
          </a:prstGeom>
        </p:spPr>
      </p:pic>
      <p:sp>
        <p:nvSpPr>
          <p:cNvPr id="16" name="Date Placeholder 3">
            <a:extLst>
              <a:ext uri="{FF2B5EF4-FFF2-40B4-BE49-F238E27FC236}">
                <a16:creationId xmlns:a16="http://schemas.microsoft.com/office/drawing/2014/main" id="{24E99BE2-EA59-4DB3-8AF6-96DA676DF104}"/>
              </a:ext>
            </a:extLst>
          </p:cNvPr>
          <p:cNvSpPr txBox="1">
            <a:spLocks/>
          </p:cNvSpPr>
          <p:nvPr userDrawn="1"/>
        </p:nvSpPr>
        <p:spPr>
          <a:xfrm>
            <a:off x="320872" y="6411433"/>
            <a:ext cx="1580444" cy="457200"/>
          </a:xfrm>
          <a:prstGeom prst="rect">
            <a:avLst/>
          </a:prstGeom>
        </p:spPr>
        <p:txBody>
          <a:bodyPr lIns="182832" tIns="0" rIns="0" bIns="182832" anchor="b"/>
          <a:lstStyle>
            <a:defPPr>
              <a:defRPr lang="en-US"/>
            </a:defPPr>
            <a:lvl1pPr algn="l" rtl="0" fontAlgn="base">
              <a:spcBef>
                <a:spcPct val="0"/>
              </a:spcBef>
              <a:spcAft>
                <a:spcPct val="0"/>
              </a:spcAft>
              <a:defRPr sz="800" kern="1200">
                <a:solidFill>
                  <a:schemeClr val="tx1"/>
                </a:solidFill>
                <a:latin typeface="Arial" pitchFamily="34" charset="0"/>
                <a:ea typeface="MS PGothic" pitchFamily="34" charset="-128"/>
                <a:cs typeface="+mn-cs"/>
              </a:defRPr>
            </a:lvl1pPr>
            <a:lvl2pPr marL="609493" algn="l" rtl="0" fontAlgn="base">
              <a:spcBef>
                <a:spcPct val="0"/>
              </a:spcBef>
              <a:spcAft>
                <a:spcPct val="0"/>
              </a:spcAft>
              <a:defRPr kern="1200">
                <a:solidFill>
                  <a:schemeClr val="tx1"/>
                </a:solidFill>
                <a:latin typeface="Arial" pitchFamily="34" charset="0"/>
                <a:ea typeface="MS PGothic" pitchFamily="34" charset="-128"/>
                <a:cs typeface="+mn-cs"/>
              </a:defRPr>
            </a:lvl2pPr>
            <a:lvl3pPr marL="1218987" algn="l" rtl="0" fontAlgn="base">
              <a:spcBef>
                <a:spcPct val="0"/>
              </a:spcBef>
              <a:spcAft>
                <a:spcPct val="0"/>
              </a:spcAft>
              <a:defRPr kern="1200">
                <a:solidFill>
                  <a:schemeClr val="tx1"/>
                </a:solidFill>
                <a:latin typeface="Arial" pitchFamily="34" charset="0"/>
                <a:ea typeface="MS PGothic" pitchFamily="34" charset="-128"/>
                <a:cs typeface="+mn-cs"/>
              </a:defRPr>
            </a:lvl3pPr>
            <a:lvl4pPr marL="1828480" algn="l" rtl="0" fontAlgn="base">
              <a:spcBef>
                <a:spcPct val="0"/>
              </a:spcBef>
              <a:spcAft>
                <a:spcPct val="0"/>
              </a:spcAft>
              <a:defRPr kern="1200">
                <a:solidFill>
                  <a:schemeClr val="tx1"/>
                </a:solidFill>
                <a:latin typeface="Arial" pitchFamily="34" charset="0"/>
                <a:ea typeface="MS PGothic" pitchFamily="34" charset="-128"/>
                <a:cs typeface="+mn-cs"/>
              </a:defRPr>
            </a:lvl4pPr>
            <a:lvl5pPr marL="2437973" algn="l" rtl="0" fontAlgn="base">
              <a:spcBef>
                <a:spcPct val="0"/>
              </a:spcBef>
              <a:spcAft>
                <a:spcPct val="0"/>
              </a:spcAft>
              <a:defRPr kern="1200">
                <a:solidFill>
                  <a:schemeClr val="tx1"/>
                </a:solidFill>
                <a:latin typeface="Arial" pitchFamily="34" charset="0"/>
                <a:ea typeface="MS PGothic" pitchFamily="34" charset="-128"/>
                <a:cs typeface="+mn-cs"/>
              </a:defRPr>
            </a:lvl5pPr>
            <a:lvl6pPr marL="3047467" algn="l" defTabSz="1218987" rtl="0" eaLnBrk="1" latinLnBrk="0" hangingPunct="1">
              <a:defRPr kern="1200">
                <a:solidFill>
                  <a:schemeClr val="tx1"/>
                </a:solidFill>
                <a:latin typeface="Arial" pitchFamily="34" charset="0"/>
                <a:ea typeface="MS PGothic" pitchFamily="34" charset="-128"/>
                <a:cs typeface="+mn-cs"/>
              </a:defRPr>
            </a:lvl6pPr>
            <a:lvl7pPr marL="3656960" algn="l" defTabSz="1218987" rtl="0" eaLnBrk="1" latinLnBrk="0" hangingPunct="1">
              <a:defRPr kern="1200">
                <a:solidFill>
                  <a:schemeClr val="tx1"/>
                </a:solidFill>
                <a:latin typeface="Arial" pitchFamily="34" charset="0"/>
                <a:ea typeface="MS PGothic" pitchFamily="34" charset="-128"/>
                <a:cs typeface="+mn-cs"/>
              </a:defRPr>
            </a:lvl7pPr>
            <a:lvl8pPr marL="4266453" algn="l" defTabSz="1218987" rtl="0" eaLnBrk="1" latinLnBrk="0" hangingPunct="1">
              <a:defRPr kern="1200">
                <a:solidFill>
                  <a:schemeClr val="tx1"/>
                </a:solidFill>
                <a:latin typeface="Arial" pitchFamily="34" charset="0"/>
                <a:ea typeface="MS PGothic" pitchFamily="34" charset="-128"/>
                <a:cs typeface="+mn-cs"/>
              </a:defRPr>
            </a:lvl8pPr>
            <a:lvl9pPr marL="4875947" algn="l" defTabSz="1218987" rtl="0" eaLnBrk="1" latinLnBrk="0" hangingPunct="1">
              <a:defRPr kern="1200">
                <a:solidFill>
                  <a:schemeClr val="tx1"/>
                </a:solidFill>
                <a:latin typeface="Arial" pitchFamily="34" charset="0"/>
                <a:ea typeface="MS PGothic" pitchFamily="34" charset="-128"/>
                <a:cs typeface="+mn-cs"/>
              </a:defRPr>
            </a:lvl9pPr>
          </a:lstStyle>
          <a:p>
            <a:pPr marL="0" marR="0" lvl="0" indent="0" algn="l" defTabSz="914126" rtl="0" eaLnBrk="1" fontAlgn="base" latinLnBrk="0" hangingPunct="1">
              <a:lnSpc>
                <a:spcPct val="100000"/>
              </a:lnSpc>
              <a:spcBef>
                <a:spcPct val="0"/>
              </a:spcBef>
              <a:spcAft>
                <a:spcPct val="0"/>
              </a:spcAft>
              <a:buClrTx/>
              <a:buSzTx/>
              <a:buFontTx/>
              <a:buNone/>
              <a:tabLst/>
              <a:defRPr/>
            </a:pPr>
            <a:r>
              <a:rPr kumimoji="0" lang="en-US" sz="800" b="0" i="0" u="none" strike="noStrike" kern="1200" cap="none" spc="0" normalizeH="0" baseline="0" noProof="0" dirty="0">
                <a:ln>
                  <a:noFill/>
                </a:ln>
                <a:solidFill>
                  <a:schemeClr val="accent5"/>
                </a:solidFill>
                <a:effectLst/>
                <a:uLnTx/>
                <a:uFillTx/>
                <a:latin typeface="Arial" pitchFamily="34" charset="0"/>
                <a:ea typeface="MS PGothic" pitchFamily="34" charset="-128"/>
                <a:cs typeface="+mn-cs"/>
              </a:rPr>
              <a:t>ZEBRA TECHNOLOGIES</a:t>
            </a:r>
          </a:p>
        </p:txBody>
      </p:sp>
    </p:spTree>
    <p:extLst>
      <p:ext uri="{BB962C8B-B14F-4D97-AF65-F5344CB8AC3E}">
        <p14:creationId xmlns:p14="http://schemas.microsoft.com/office/powerpoint/2010/main" val="258044128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56756D2-E344-4990-9DEB-3ECE31982D80}"/>
              </a:ext>
            </a:extLst>
          </p:cNvPr>
          <p:cNvSpPr>
            <a:spLocks noGrp="1"/>
          </p:cNvSpPr>
          <p:nvPr>
            <p:ph type="title"/>
          </p:nvPr>
        </p:nvSpPr>
        <p:spPr>
          <a:xfrm>
            <a:off x="457200" y="457200"/>
            <a:ext cx="4480560" cy="868680"/>
          </a:xfrm>
          <a:prstGeom prst="rect">
            <a:avLst/>
          </a:prstGeom>
        </p:spPr>
        <p:txBody>
          <a:bodyPr vert="horz" lIns="0" tIns="0" rIns="0" bIns="0" rtlCol="0" anchor="t" anchorCtr="0">
            <a:noAutofit/>
          </a:bodyPr>
          <a:lstStyle/>
          <a:p>
            <a:r>
              <a:rPr lang="en-US" dirty="0"/>
              <a:t>Click to enter headline</a:t>
            </a:r>
          </a:p>
        </p:txBody>
      </p:sp>
      <p:sp>
        <p:nvSpPr>
          <p:cNvPr id="4" name="Text Placeholder 3">
            <a:extLst>
              <a:ext uri="{FF2B5EF4-FFF2-40B4-BE49-F238E27FC236}">
                <a16:creationId xmlns:a16="http://schemas.microsoft.com/office/drawing/2014/main" id="{F607DFD3-64AA-4158-83EE-3BB5B5CADE0A}"/>
              </a:ext>
            </a:extLst>
          </p:cNvPr>
          <p:cNvSpPr>
            <a:spLocks noGrp="1"/>
          </p:cNvSpPr>
          <p:nvPr>
            <p:ph type="body" idx="1"/>
          </p:nvPr>
        </p:nvSpPr>
        <p:spPr>
          <a:xfrm>
            <a:off x="457201" y="1413896"/>
            <a:ext cx="4480560" cy="1578281"/>
          </a:xfrm>
          <a:prstGeom prst="rect">
            <a:avLst/>
          </a:prstGeom>
        </p:spPr>
        <p:txBody>
          <a:bodyPr vert="horz" lIns="0" tIns="0" rIns="0" bIns="0" rtlCol="0">
            <a:noAutofit/>
          </a:bodyPr>
          <a:lstStyle/>
          <a:p>
            <a:pPr lvl="0"/>
            <a:r>
              <a:rPr lang="en-US" dirty="0"/>
              <a:t>Click to enter text</a:t>
            </a:r>
          </a:p>
          <a:p>
            <a:pPr lvl="1"/>
            <a:r>
              <a:rPr lang="en-US" dirty="0"/>
              <a:t>Second level</a:t>
            </a:r>
          </a:p>
          <a:p>
            <a:pPr lvl="2"/>
            <a:r>
              <a:rPr lang="en-US" dirty="0"/>
              <a:t>Third level</a:t>
            </a:r>
          </a:p>
        </p:txBody>
      </p:sp>
    </p:spTree>
    <p:extLst>
      <p:ext uri="{BB962C8B-B14F-4D97-AF65-F5344CB8AC3E}">
        <p14:creationId xmlns:p14="http://schemas.microsoft.com/office/powerpoint/2010/main" val="3791777814"/>
      </p:ext>
    </p:extLst>
  </p:cSld>
  <p:clrMap bg1="lt1" tx1="dk1" bg2="lt2" tx2="dk2" accent1="accent1" accent2="accent2" accent3="accent3" accent4="accent4" accent5="accent5" accent6="accent6" hlink="hlink" folHlink="folHlink"/>
  <p:sldLayoutIdLst>
    <p:sldLayoutId id="2147483960" r:id="rId1"/>
    <p:sldLayoutId id="2147483975" r:id="rId2"/>
  </p:sldLayoutIdLst>
  <p:hf hdr="0" ftr="0" dt="0"/>
  <p:txStyles>
    <p:titleStyle>
      <a:lvl1pPr algn="l" defTabSz="914126" rtl="0" eaLnBrk="1" latinLnBrk="0" hangingPunct="1">
        <a:lnSpc>
          <a:spcPct val="100000"/>
        </a:lnSpc>
        <a:spcBef>
          <a:spcPct val="0"/>
        </a:spcBef>
        <a:buNone/>
        <a:defRPr sz="2799" kern="1200">
          <a:solidFill>
            <a:schemeClr val="tx1"/>
          </a:solidFill>
          <a:latin typeface="+mj-lt"/>
          <a:ea typeface="+mj-ea"/>
          <a:cs typeface="+mj-cs"/>
        </a:defRPr>
      </a:lvl1pPr>
    </p:titleStyle>
    <p:bodyStyle>
      <a:lvl1pPr marL="228531" indent="-228531" algn="l" defTabSz="914126" rtl="0" eaLnBrk="1" latinLnBrk="0" hangingPunct="1">
        <a:lnSpc>
          <a:spcPct val="100000"/>
        </a:lnSpc>
        <a:spcBef>
          <a:spcPts val="1000"/>
        </a:spcBef>
        <a:buClr>
          <a:schemeClr val="accent1"/>
        </a:buClr>
        <a:buFont typeface="Arial" panose="020B0604020202020204" pitchFamily="34" charset="0"/>
        <a:buChar char="•"/>
        <a:defRPr sz="1999" kern="1200">
          <a:solidFill>
            <a:schemeClr val="tx1"/>
          </a:solidFill>
          <a:latin typeface="+mn-lt"/>
          <a:ea typeface="+mn-ea"/>
          <a:cs typeface="+mn-cs"/>
        </a:defRPr>
      </a:lvl1pPr>
      <a:lvl2pPr marL="457200" indent="-230188" algn="l" defTabSz="914126" rtl="0" eaLnBrk="1" latinLnBrk="0" hangingPunct="1">
        <a:lnSpc>
          <a:spcPct val="100000"/>
        </a:lnSpc>
        <a:spcBef>
          <a:spcPts val="800"/>
        </a:spcBef>
        <a:buFont typeface="Arial" panose="020B0604020202020204" pitchFamily="34" charset="0"/>
        <a:buChar char="–"/>
        <a:defRPr sz="1799" kern="1200">
          <a:solidFill>
            <a:schemeClr val="tx1"/>
          </a:solidFill>
          <a:latin typeface="+mn-lt"/>
          <a:ea typeface="+mn-ea"/>
          <a:cs typeface="+mn-cs"/>
        </a:defRPr>
      </a:lvl2pPr>
      <a:lvl3pPr marL="631825" indent="-173038" algn="l" defTabSz="914126" rtl="0" eaLnBrk="1" latinLnBrk="0" hangingPunct="1">
        <a:lnSpc>
          <a:spcPct val="100000"/>
        </a:lnSpc>
        <a:spcBef>
          <a:spcPts val="600"/>
        </a:spcBef>
        <a:buFont typeface="Arial" panose="020B0604020202020204" pitchFamily="34" charset="0"/>
        <a:buChar char="•"/>
        <a:tabLst/>
        <a:defRPr sz="1600" kern="1200">
          <a:solidFill>
            <a:schemeClr val="tx1"/>
          </a:solidFill>
          <a:latin typeface="+mn-lt"/>
          <a:ea typeface="+mn-ea"/>
          <a:cs typeface="+mn-cs"/>
        </a:defRPr>
      </a:lvl3pPr>
      <a:lvl4pPr marL="1599720" indent="-228531" algn="l" defTabSz="914126"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6783" indent="-228531" algn="l" defTabSz="914126"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ight Triangle 15">
            <a:extLst>
              <a:ext uri="{FF2B5EF4-FFF2-40B4-BE49-F238E27FC236}">
                <a16:creationId xmlns:a16="http://schemas.microsoft.com/office/drawing/2014/main" id="{F3BAD03F-C356-954A-A51D-B3959EA5C238}"/>
              </a:ext>
            </a:extLst>
          </p:cNvPr>
          <p:cNvSpPr/>
          <p:nvPr/>
        </p:nvSpPr>
        <p:spPr>
          <a:xfrm flipH="1">
            <a:off x="7655145" y="1862167"/>
            <a:ext cx="2214972" cy="4998408"/>
          </a:xfrm>
          <a:custGeom>
            <a:avLst/>
            <a:gdLst>
              <a:gd name="connsiteX0" fmla="*/ 0 w 9267987"/>
              <a:gd name="connsiteY0" fmla="*/ 5430670 h 5430670"/>
              <a:gd name="connsiteX1" fmla="*/ 0 w 9267987"/>
              <a:gd name="connsiteY1" fmla="*/ 0 h 5430670"/>
              <a:gd name="connsiteX2" fmla="*/ 9267987 w 9267987"/>
              <a:gd name="connsiteY2" fmla="*/ 5430670 h 5430670"/>
              <a:gd name="connsiteX3" fmla="*/ 0 w 9267987"/>
              <a:gd name="connsiteY3" fmla="*/ 5430670 h 5430670"/>
              <a:gd name="connsiteX0" fmla="*/ 0 w 4097470"/>
              <a:gd name="connsiteY0" fmla="*/ 5430670 h 5430670"/>
              <a:gd name="connsiteX1" fmla="*/ 0 w 4097470"/>
              <a:gd name="connsiteY1" fmla="*/ 0 h 5430670"/>
              <a:gd name="connsiteX2" fmla="*/ 4097470 w 4097470"/>
              <a:gd name="connsiteY2" fmla="*/ 3335862 h 5430670"/>
              <a:gd name="connsiteX3" fmla="*/ 0 w 4097470"/>
              <a:gd name="connsiteY3" fmla="*/ 5430670 h 5430670"/>
              <a:gd name="connsiteX0" fmla="*/ 0 w 2667681"/>
              <a:gd name="connsiteY0" fmla="*/ 5430670 h 5430670"/>
              <a:gd name="connsiteX1" fmla="*/ 0 w 2667681"/>
              <a:gd name="connsiteY1" fmla="*/ 0 h 5430670"/>
              <a:gd name="connsiteX2" fmla="*/ 2667681 w 2667681"/>
              <a:gd name="connsiteY2" fmla="*/ 1573564 h 5430670"/>
              <a:gd name="connsiteX3" fmla="*/ 0 w 2667681"/>
              <a:gd name="connsiteY3" fmla="*/ 5430670 h 5430670"/>
              <a:gd name="connsiteX0" fmla="*/ 33251 w 2667681"/>
              <a:gd name="connsiteY0" fmla="*/ 4998408 h 4998408"/>
              <a:gd name="connsiteX1" fmla="*/ 0 w 2667681"/>
              <a:gd name="connsiteY1" fmla="*/ 0 h 4998408"/>
              <a:gd name="connsiteX2" fmla="*/ 2667681 w 2667681"/>
              <a:gd name="connsiteY2" fmla="*/ 1573564 h 4998408"/>
              <a:gd name="connsiteX3" fmla="*/ 33251 w 2667681"/>
              <a:gd name="connsiteY3" fmla="*/ 4998408 h 4998408"/>
              <a:gd name="connsiteX0" fmla="*/ 33251 w 2667681"/>
              <a:gd name="connsiteY0" fmla="*/ 4998408 h 4998408"/>
              <a:gd name="connsiteX1" fmla="*/ 0 w 2667681"/>
              <a:gd name="connsiteY1" fmla="*/ 0 h 4998408"/>
              <a:gd name="connsiteX2" fmla="*/ 1976493 w 2667681"/>
              <a:gd name="connsiteY2" fmla="*/ 1163818 h 4998408"/>
              <a:gd name="connsiteX3" fmla="*/ 2667681 w 2667681"/>
              <a:gd name="connsiteY3" fmla="*/ 1573564 h 4998408"/>
              <a:gd name="connsiteX4" fmla="*/ 33251 w 2667681"/>
              <a:gd name="connsiteY4" fmla="*/ 4998408 h 4998408"/>
              <a:gd name="connsiteX0" fmla="*/ 33251 w 2634430"/>
              <a:gd name="connsiteY0" fmla="*/ 4998408 h 4998408"/>
              <a:gd name="connsiteX1" fmla="*/ 0 w 2634430"/>
              <a:gd name="connsiteY1" fmla="*/ 0 h 4998408"/>
              <a:gd name="connsiteX2" fmla="*/ 1976493 w 2634430"/>
              <a:gd name="connsiteY2" fmla="*/ 1163818 h 4998408"/>
              <a:gd name="connsiteX3" fmla="*/ 2634430 w 2634430"/>
              <a:gd name="connsiteY3" fmla="*/ 4998408 h 4998408"/>
              <a:gd name="connsiteX4" fmla="*/ 33251 w 2634430"/>
              <a:gd name="connsiteY4" fmla="*/ 4998408 h 4998408"/>
              <a:gd name="connsiteX0" fmla="*/ 33251 w 2634430"/>
              <a:gd name="connsiteY0" fmla="*/ 4998408 h 4998408"/>
              <a:gd name="connsiteX1" fmla="*/ 0 w 2634430"/>
              <a:gd name="connsiteY1" fmla="*/ 0 h 4998408"/>
              <a:gd name="connsiteX2" fmla="*/ 2624886 w 2634430"/>
              <a:gd name="connsiteY2" fmla="*/ 1512953 h 4998408"/>
              <a:gd name="connsiteX3" fmla="*/ 2634430 w 2634430"/>
              <a:gd name="connsiteY3" fmla="*/ 4998408 h 4998408"/>
              <a:gd name="connsiteX4" fmla="*/ 33251 w 2634430"/>
              <a:gd name="connsiteY4" fmla="*/ 4998408 h 499840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34430" h="4998408">
                <a:moveTo>
                  <a:pt x="33251" y="4998408"/>
                </a:moveTo>
                <a:lnTo>
                  <a:pt x="0" y="0"/>
                </a:lnTo>
                <a:lnTo>
                  <a:pt x="2624886" y="1512953"/>
                </a:lnTo>
                <a:cubicBezTo>
                  <a:pt x="2628067" y="2674771"/>
                  <a:pt x="2631249" y="3836590"/>
                  <a:pt x="2634430" y="4998408"/>
                </a:cubicBezTo>
                <a:lnTo>
                  <a:pt x="33251" y="4998408"/>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AutoShape 4">
            <a:extLst>
              <a:ext uri="{FF2B5EF4-FFF2-40B4-BE49-F238E27FC236}">
                <a16:creationId xmlns:a16="http://schemas.microsoft.com/office/drawing/2014/main" id="{4BB7C580-B158-0444-8C60-E559362947F2}"/>
              </a:ext>
            </a:extLst>
          </p:cNvPr>
          <p:cNvSpPr>
            <a:spLocks noChangeAspect="1" noChangeArrowheads="1"/>
          </p:cNvSpPr>
          <p:nvPr/>
        </p:nvSpPr>
        <p:spPr bwMode="auto">
          <a:xfrm flipH="1">
            <a:off x="7668511" y="5590505"/>
            <a:ext cx="2188241" cy="1267495"/>
          </a:xfrm>
          <a:prstGeom prst="rtTriangle">
            <a:avLst/>
          </a:prstGeom>
          <a:gradFill>
            <a:gsLst>
              <a:gs pos="0">
                <a:srgbClr val="00FFFF"/>
              </a:gs>
              <a:gs pos="50000">
                <a:srgbClr val="00C9FF"/>
              </a:gs>
              <a:gs pos="98246">
                <a:srgbClr val="0099FF"/>
              </a:gs>
              <a:gs pos="0">
                <a:srgbClr val="00FFFF"/>
              </a:gs>
            </a:gsLst>
            <a:lin ang="0" scaled="1"/>
          </a:gradFill>
          <a:ln>
            <a:noFill/>
          </a:ln>
          <a:effectLst/>
        </p:spPr>
        <p:txBody>
          <a:bodyPr vert="horz" wrap="square" lIns="36556" tIns="36556" rIns="36556" bIns="36556" numCol="1" anchor="t" anchorCtr="0" compatLnSpc="1">
            <a:prstTxWarp prst="textNoShape">
              <a:avLst/>
            </a:prstTxWarp>
          </a:bodyPr>
          <a:lstStyle>
            <a:defPPr>
              <a:defRPr lang="en-US"/>
            </a:defPPr>
            <a:lvl1pPr algn="l" rtl="0" fontAlgn="base">
              <a:spcBef>
                <a:spcPct val="0"/>
              </a:spcBef>
              <a:spcAft>
                <a:spcPct val="0"/>
              </a:spcAft>
              <a:defRPr kern="1200">
                <a:solidFill>
                  <a:schemeClr val="tx1"/>
                </a:solidFill>
                <a:latin typeface="Arial" pitchFamily="34" charset="0"/>
                <a:ea typeface="MS PGothic" pitchFamily="34" charset="-128"/>
                <a:cs typeface="+mn-cs"/>
              </a:defRPr>
            </a:lvl1pPr>
            <a:lvl2pPr marL="609493" algn="l" rtl="0" fontAlgn="base">
              <a:spcBef>
                <a:spcPct val="0"/>
              </a:spcBef>
              <a:spcAft>
                <a:spcPct val="0"/>
              </a:spcAft>
              <a:defRPr kern="1200">
                <a:solidFill>
                  <a:schemeClr val="tx1"/>
                </a:solidFill>
                <a:latin typeface="Arial" pitchFamily="34" charset="0"/>
                <a:ea typeface="MS PGothic" pitchFamily="34" charset="-128"/>
                <a:cs typeface="+mn-cs"/>
              </a:defRPr>
            </a:lvl2pPr>
            <a:lvl3pPr marL="1218987" algn="l" rtl="0" fontAlgn="base">
              <a:spcBef>
                <a:spcPct val="0"/>
              </a:spcBef>
              <a:spcAft>
                <a:spcPct val="0"/>
              </a:spcAft>
              <a:defRPr kern="1200">
                <a:solidFill>
                  <a:schemeClr val="tx1"/>
                </a:solidFill>
                <a:latin typeface="Arial" pitchFamily="34" charset="0"/>
                <a:ea typeface="MS PGothic" pitchFamily="34" charset="-128"/>
                <a:cs typeface="+mn-cs"/>
              </a:defRPr>
            </a:lvl3pPr>
            <a:lvl4pPr marL="1828480" algn="l" rtl="0" fontAlgn="base">
              <a:spcBef>
                <a:spcPct val="0"/>
              </a:spcBef>
              <a:spcAft>
                <a:spcPct val="0"/>
              </a:spcAft>
              <a:defRPr kern="1200">
                <a:solidFill>
                  <a:schemeClr val="tx1"/>
                </a:solidFill>
                <a:latin typeface="Arial" pitchFamily="34" charset="0"/>
                <a:ea typeface="MS PGothic" pitchFamily="34" charset="-128"/>
                <a:cs typeface="+mn-cs"/>
              </a:defRPr>
            </a:lvl4pPr>
            <a:lvl5pPr marL="2437973" algn="l" rtl="0" fontAlgn="base">
              <a:spcBef>
                <a:spcPct val="0"/>
              </a:spcBef>
              <a:spcAft>
                <a:spcPct val="0"/>
              </a:spcAft>
              <a:defRPr kern="1200">
                <a:solidFill>
                  <a:schemeClr val="tx1"/>
                </a:solidFill>
                <a:latin typeface="Arial" pitchFamily="34" charset="0"/>
                <a:ea typeface="MS PGothic" pitchFamily="34" charset="-128"/>
                <a:cs typeface="+mn-cs"/>
              </a:defRPr>
            </a:lvl5pPr>
            <a:lvl6pPr marL="3047467" algn="l" defTabSz="1218987" rtl="0" eaLnBrk="1" latinLnBrk="0" hangingPunct="1">
              <a:defRPr kern="1200">
                <a:solidFill>
                  <a:schemeClr val="tx1"/>
                </a:solidFill>
                <a:latin typeface="Arial" pitchFamily="34" charset="0"/>
                <a:ea typeface="MS PGothic" pitchFamily="34" charset="-128"/>
                <a:cs typeface="+mn-cs"/>
              </a:defRPr>
            </a:lvl6pPr>
            <a:lvl7pPr marL="3656960" algn="l" defTabSz="1218987" rtl="0" eaLnBrk="1" latinLnBrk="0" hangingPunct="1">
              <a:defRPr kern="1200">
                <a:solidFill>
                  <a:schemeClr val="tx1"/>
                </a:solidFill>
                <a:latin typeface="Arial" pitchFamily="34" charset="0"/>
                <a:ea typeface="MS PGothic" pitchFamily="34" charset="-128"/>
                <a:cs typeface="+mn-cs"/>
              </a:defRPr>
            </a:lvl7pPr>
            <a:lvl8pPr marL="4266453" algn="l" defTabSz="1218987" rtl="0" eaLnBrk="1" latinLnBrk="0" hangingPunct="1">
              <a:defRPr kern="1200">
                <a:solidFill>
                  <a:schemeClr val="tx1"/>
                </a:solidFill>
                <a:latin typeface="Arial" pitchFamily="34" charset="0"/>
                <a:ea typeface="MS PGothic" pitchFamily="34" charset="-128"/>
                <a:cs typeface="+mn-cs"/>
              </a:defRPr>
            </a:lvl8pPr>
            <a:lvl9pPr marL="4875947" algn="l" defTabSz="1218987" rtl="0" eaLnBrk="1" latinLnBrk="0" hangingPunct="1">
              <a:defRPr kern="1200">
                <a:solidFill>
                  <a:schemeClr val="tx1"/>
                </a:solidFill>
                <a:latin typeface="Arial" pitchFamily="34" charset="0"/>
                <a:ea typeface="MS PGothic" pitchFamily="34" charset="-128"/>
                <a:cs typeface="+mn-cs"/>
              </a:defRPr>
            </a:lvl9pPr>
          </a:lstStyle>
          <a:p>
            <a:pPr marL="0" marR="0" lvl="0" indent="0" algn="l" defTabSz="914126" rtl="0" eaLnBrk="1" fontAlgn="base" latinLnBrk="0" hangingPunct="1">
              <a:lnSpc>
                <a:spcPct val="100000"/>
              </a:lnSpc>
              <a:spcBef>
                <a:spcPct val="0"/>
              </a:spcBef>
              <a:spcAft>
                <a:spcPct val="0"/>
              </a:spcAft>
              <a:buClrTx/>
              <a:buSzTx/>
              <a:buFontTx/>
              <a:buNone/>
              <a:tabLst/>
              <a:defRPr/>
            </a:pPr>
            <a:endParaRPr kumimoji="0" lang="en-US" sz="1799" b="0" i="0" u="none" strike="noStrike" kern="1200" cap="none" spc="0" normalizeH="0" baseline="0" noProof="0" dirty="0">
              <a:ln>
                <a:noFill/>
              </a:ln>
              <a:solidFill>
                <a:srgbClr val="000000"/>
              </a:solidFill>
              <a:effectLst/>
              <a:uLnTx/>
              <a:uFillTx/>
              <a:latin typeface="Arial" pitchFamily="34" charset="0"/>
              <a:ea typeface="MS PGothic" pitchFamily="34" charset="-128"/>
              <a:cs typeface="+mn-cs"/>
            </a:endParaRPr>
          </a:p>
        </p:txBody>
      </p:sp>
      <p:sp>
        <p:nvSpPr>
          <p:cNvPr id="17" name="Rectangle 16">
            <a:extLst>
              <a:ext uri="{FF2B5EF4-FFF2-40B4-BE49-F238E27FC236}">
                <a16:creationId xmlns:a16="http://schemas.microsoft.com/office/drawing/2014/main" id="{4F199F58-2AB5-DB45-879B-1F3308CDB4EA}"/>
              </a:ext>
            </a:extLst>
          </p:cNvPr>
          <p:cNvSpPr/>
          <p:nvPr/>
        </p:nvSpPr>
        <p:spPr>
          <a:xfrm>
            <a:off x="7899951" y="3143416"/>
            <a:ext cx="1923059" cy="3087705"/>
          </a:xfrm>
          <a:prstGeom prst="rect">
            <a:avLst/>
          </a:prstGeom>
        </p:spPr>
        <p:txBody>
          <a:bodyPr wrap="square">
            <a:spAutoFit/>
          </a:bodyPr>
          <a:lstStyle/>
          <a:p>
            <a:pPr>
              <a:lnSpc>
                <a:spcPct val="150000"/>
              </a:lnSpc>
              <a:defRPr/>
            </a:pPr>
            <a:r>
              <a:rPr lang="en-US" sz="1300" b="1" dirty="0">
                <a:solidFill>
                  <a:schemeClr val="bg1"/>
                </a:solidFill>
              </a:rPr>
              <a:t>“I think the staff like it</a:t>
            </a:r>
          </a:p>
          <a:p>
            <a:pPr>
              <a:lnSpc>
                <a:spcPct val="150000"/>
              </a:lnSpc>
              <a:defRPr/>
            </a:pPr>
            <a:r>
              <a:rPr lang="en-US" sz="1300" b="1" dirty="0">
                <a:solidFill>
                  <a:schemeClr val="bg1"/>
                </a:solidFill>
              </a:rPr>
              <a:t>because it protects them and the patient and our institution from errors that can happen with manual processes.” </a:t>
            </a:r>
          </a:p>
          <a:p>
            <a:pPr>
              <a:lnSpc>
                <a:spcPct val="150000"/>
              </a:lnSpc>
              <a:defRPr/>
            </a:pPr>
            <a:r>
              <a:rPr lang="en-US" sz="1000" dirty="0">
                <a:solidFill>
                  <a:schemeClr val="bg1"/>
                </a:solidFill>
              </a:rPr>
              <a:t>Todd Clements, Manager, Clinical Information Systems (CIS), Barnes-Jewish </a:t>
            </a:r>
          </a:p>
          <a:p>
            <a:pPr>
              <a:lnSpc>
                <a:spcPct val="150000"/>
              </a:lnSpc>
              <a:defRPr/>
            </a:pPr>
            <a:r>
              <a:rPr lang="en-US" sz="1000" dirty="0">
                <a:solidFill>
                  <a:schemeClr val="bg1"/>
                </a:solidFill>
              </a:rPr>
              <a:t>Hospital </a:t>
            </a:r>
          </a:p>
        </p:txBody>
      </p:sp>
      <p:sp>
        <p:nvSpPr>
          <p:cNvPr id="35" name="Title 2">
            <a:extLst>
              <a:ext uri="{FF2B5EF4-FFF2-40B4-BE49-F238E27FC236}">
                <a16:creationId xmlns:a16="http://schemas.microsoft.com/office/drawing/2014/main" id="{32A7F0AF-5642-4A4D-A3B9-CA90C8119B23}"/>
              </a:ext>
            </a:extLst>
          </p:cNvPr>
          <p:cNvSpPr txBox="1">
            <a:spLocks/>
          </p:cNvSpPr>
          <p:nvPr/>
        </p:nvSpPr>
        <p:spPr>
          <a:xfrm>
            <a:off x="320871" y="372500"/>
            <a:ext cx="7334273" cy="372372"/>
          </a:xfrm>
          <a:prstGeom prst="rect">
            <a:avLst/>
          </a:prstGeom>
        </p:spPr>
        <p:txBody>
          <a:bodyPr vert="horz" lIns="0" tIns="0" rIns="0" bIns="0" rtlCol="0" anchor="t" anchorCtr="0">
            <a:noAutofit/>
          </a:bodyPr>
          <a:lstStyle>
            <a:lvl1pPr algn="l" defTabSz="914126" rtl="0" eaLnBrk="1" latinLnBrk="0" hangingPunct="1">
              <a:lnSpc>
                <a:spcPct val="100000"/>
              </a:lnSpc>
              <a:spcBef>
                <a:spcPct val="0"/>
              </a:spcBef>
              <a:buNone/>
              <a:defRPr sz="2799" b="1" kern="1200">
                <a:solidFill>
                  <a:schemeClr val="tx1"/>
                </a:solidFill>
                <a:latin typeface="+mj-lt"/>
                <a:ea typeface="+mj-ea"/>
                <a:cs typeface="+mj-cs"/>
              </a:defRPr>
            </a:lvl1pPr>
          </a:lstStyle>
          <a:p>
            <a:r>
              <a:rPr lang="en-US" dirty="0"/>
              <a:t>Patient Identity Management </a:t>
            </a:r>
          </a:p>
          <a:p>
            <a:r>
              <a:rPr lang="en-US" dirty="0"/>
              <a:t>And Verification (Healthcare) </a:t>
            </a:r>
          </a:p>
        </p:txBody>
      </p:sp>
      <p:sp>
        <p:nvSpPr>
          <p:cNvPr id="40" name="Title 1">
            <a:extLst>
              <a:ext uri="{FF2B5EF4-FFF2-40B4-BE49-F238E27FC236}">
                <a16:creationId xmlns:a16="http://schemas.microsoft.com/office/drawing/2014/main" id="{130F850C-7061-4A0A-81C5-40E6A8900A42}"/>
              </a:ext>
            </a:extLst>
          </p:cNvPr>
          <p:cNvSpPr txBox="1">
            <a:spLocks/>
          </p:cNvSpPr>
          <p:nvPr/>
        </p:nvSpPr>
        <p:spPr>
          <a:xfrm>
            <a:off x="320872" y="4147132"/>
            <a:ext cx="4736523" cy="294061"/>
          </a:xfrm>
          <a:prstGeom prst="rect">
            <a:avLst/>
          </a:prstGeom>
        </p:spPr>
        <p:txBody>
          <a:bodyPr vert="horz" lIns="0" tIns="0" rIns="0" bIns="0" rtlCol="0" anchor="t" anchorCtr="0">
            <a:noAutofit/>
          </a:bodyPr>
          <a:lstStyle>
            <a:lvl1pPr algn="l" defTabSz="914126" rtl="0" eaLnBrk="1" latinLnBrk="0" hangingPunct="1">
              <a:lnSpc>
                <a:spcPct val="100000"/>
              </a:lnSpc>
              <a:spcBef>
                <a:spcPct val="0"/>
              </a:spcBef>
              <a:buNone/>
              <a:defRPr sz="2799" b="1" kern="1200">
                <a:solidFill>
                  <a:schemeClr val="tx1"/>
                </a:solidFill>
                <a:latin typeface="+mj-lt"/>
                <a:ea typeface="+mj-ea"/>
                <a:cs typeface="+mj-cs"/>
              </a:defRPr>
            </a:lvl1pPr>
          </a:lstStyle>
          <a:p>
            <a:r>
              <a:rPr lang="en-US" sz="2000" dirty="0">
                <a:solidFill>
                  <a:schemeClr val="accent1"/>
                </a:solidFill>
              </a:rPr>
              <a:t>Results</a:t>
            </a:r>
          </a:p>
        </p:txBody>
      </p:sp>
      <p:sp>
        <p:nvSpPr>
          <p:cNvPr id="41" name="Text Placeholder 3">
            <a:extLst>
              <a:ext uri="{FF2B5EF4-FFF2-40B4-BE49-F238E27FC236}">
                <a16:creationId xmlns:a16="http://schemas.microsoft.com/office/drawing/2014/main" id="{69B382D7-87CB-4264-949A-606446619C9F}"/>
              </a:ext>
            </a:extLst>
          </p:cNvPr>
          <p:cNvSpPr txBox="1">
            <a:spLocks/>
          </p:cNvSpPr>
          <p:nvPr/>
        </p:nvSpPr>
        <p:spPr>
          <a:xfrm>
            <a:off x="-18592" y="4651505"/>
            <a:ext cx="7243852" cy="2253521"/>
          </a:xfrm>
          <a:prstGeom prst="rect">
            <a:avLst/>
          </a:prstGeom>
        </p:spPr>
        <p:txBody>
          <a:bodyPr vert="horz" lIns="0" tIns="0" rIns="0" bIns="0" rtlCol="0">
            <a:noAutofit/>
          </a:bodyPr>
          <a:lstStyle>
            <a:lvl1pPr marL="0" indent="0" algn="l" defTabSz="914126" rtl="0" eaLnBrk="1" latinLnBrk="0" hangingPunct="1">
              <a:lnSpc>
                <a:spcPct val="100000"/>
              </a:lnSpc>
              <a:spcBef>
                <a:spcPts val="1000"/>
              </a:spcBef>
              <a:buClr>
                <a:schemeClr val="accent1"/>
              </a:buClr>
              <a:buFont typeface="Arial" panose="020B0604020202020204" pitchFamily="34" charset="0"/>
              <a:buNone/>
              <a:defRPr sz="1999" b="0" kern="1200">
                <a:solidFill>
                  <a:schemeClr val="tx1"/>
                </a:solidFill>
                <a:latin typeface="+mn-lt"/>
                <a:ea typeface="+mn-ea"/>
                <a:cs typeface="+mn-cs"/>
              </a:defRPr>
            </a:lvl1pPr>
            <a:lvl2pPr marL="512762" indent="-285750" algn="l" defTabSz="914126" rtl="0" eaLnBrk="1" latinLnBrk="0" hangingPunct="1">
              <a:lnSpc>
                <a:spcPct val="100000"/>
              </a:lnSpc>
              <a:spcBef>
                <a:spcPts val="800"/>
              </a:spcBef>
              <a:buClr>
                <a:srgbClr val="00A7FF"/>
              </a:buClr>
              <a:buFont typeface="Arial" panose="020B0604020202020204" pitchFamily="34" charset="0"/>
              <a:buChar char="•"/>
              <a:defRPr sz="1799" kern="1200">
                <a:solidFill>
                  <a:schemeClr val="tx1"/>
                </a:solidFill>
                <a:latin typeface="+mn-lt"/>
                <a:ea typeface="+mn-ea"/>
                <a:cs typeface="+mn-cs"/>
              </a:defRPr>
            </a:lvl2pPr>
            <a:lvl3pPr marL="631825" indent="-173038" algn="l" defTabSz="914126" rtl="0" eaLnBrk="1" latinLnBrk="0" hangingPunct="1">
              <a:lnSpc>
                <a:spcPct val="100000"/>
              </a:lnSpc>
              <a:spcBef>
                <a:spcPts val="600"/>
              </a:spcBef>
              <a:buFont typeface="Arial" panose="020B0604020202020204" pitchFamily="34" charset="0"/>
              <a:buChar char="•"/>
              <a:tabLst/>
              <a:defRPr sz="1600" kern="1200">
                <a:solidFill>
                  <a:schemeClr val="tx1"/>
                </a:solidFill>
                <a:latin typeface="+mn-lt"/>
                <a:ea typeface="+mn-ea"/>
                <a:cs typeface="+mn-cs"/>
              </a:defRPr>
            </a:lvl3pPr>
            <a:lvl4pPr marL="1599720" indent="-228531" algn="l" defTabSz="914126"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6783" indent="-228531" algn="l" defTabSz="914126"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a:lstStyle>
          <a:p>
            <a:pPr marL="798512" lvl="1"/>
            <a:r>
              <a:rPr lang="en-US" sz="1600" dirty="0"/>
              <a:t>Improved patient safety by reducing risk of errors in specimen labeling and Rx administration</a:t>
            </a:r>
          </a:p>
          <a:p>
            <a:pPr marL="798512" lvl="1"/>
            <a:r>
              <a:rPr lang="en-US" sz="1600" dirty="0"/>
              <a:t>Enabled mobile access to HER patient records</a:t>
            </a:r>
          </a:p>
          <a:p>
            <a:pPr marL="798512" lvl="1"/>
            <a:r>
              <a:rPr lang="en-US" sz="1600" dirty="0"/>
              <a:t>Streamlined workflows</a:t>
            </a:r>
          </a:p>
          <a:p>
            <a:pPr marL="798512" lvl="1"/>
            <a:r>
              <a:rPr lang="en-US" sz="1600" dirty="0"/>
              <a:t>Improved quality of bedside care and clinical collaboration</a:t>
            </a:r>
          </a:p>
          <a:p>
            <a:pPr marL="798512" lvl="1"/>
            <a:r>
              <a:rPr lang="en-US" sz="1600" dirty="0"/>
              <a:t>Optimized staff and technology resources</a:t>
            </a:r>
          </a:p>
        </p:txBody>
      </p:sp>
      <p:sp>
        <p:nvSpPr>
          <p:cNvPr id="42" name="Title 1">
            <a:extLst>
              <a:ext uri="{FF2B5EF4-FFF2-40B4-BE49-F238E27FC236}">
                <a16:creationId xmlns:a16="http://schemas.microsoft.com/office/drawing/2014/main" id="{B3123810-A75C-4FF2-8973-2B85D5F883AC}"/>
              </a:ext>
            </a:extLst>
          </p:cNvPr>
          <p:cNvSpPr>
            <a:spLocks noGrp="1"/>
          </p:cNvSpPr>
          <p:nvPr>
            <p:ph type="title"/>
          </p:nvPr>
        </p:nvSpPr>
        <p:spPr>
          <a:xfrm>
            <a:off x="320872" y="1384737"/>
            <a:ext cx="4736523" cy="248928"/>
          </a:xfrm>
        </p:spPr>
        <p:txBody>
          <a:bodyPr/>
          <a:lstStyle/>
          <a:p>
            <a:r>
              <a:rPr lang="en-US" sz="2000" dirty="0">
                <a:solidFill>
                  <a:schemeClr val="accent1"/>
                </a:solidFill>
              </a:rPr>
              <a:t>Challenge</a:t>
            </a:r>
          </a:p>
        </p:txBody>
      </p:sp>
      <p:sp>
        <p:nvSpPr>
          <p:cNvPr id="43" name="Text Placeholder 3">
            <a:extLst>
              <a:ext uri="{FF2B5EF4-FFF2-40B4-BE49-F238E27FC236}">
                <a16:creationId xmlns:a16="http://schemas.microsoft.com/office/drawing/2014/main" id="{42FB5AA8-2D09-4F01-B586-AF87C2309F7C}"/>
              </a:ext>
            </a:extLst>
          </p:cNvPr>
          <p:cNvSpPr>
            <a:spLocks noGrp="1"/>
          </p:cNvSpPr>
          <p:nvPr>
            <p:ph type="body" sz="quarter" idx="18"/>
          </p:nvPr>
        </p:nvSpPr>
        <p:spPr>
          <a:xfrm>
            <a:off x="320872" y="1820683"/>
            <a:ext cx="7883328" cy="765447"/>
          </a:xfrm>
        </p:spPr>
        <p:txBody>
          <a:bodyPr/>
          <a:lstStyle/>
          <a:p>
            <a:r>
              <a:rPr lang="en-US" sz="1600" dirty="0"/>
              <a:t>Increase efficiencies and accuracy of clinical workflows by reducing reliance on manual, error-prone processes</a:t>
            </a:r>
          </a:p>
        </p:txBody>
      </p:sp>
      <p:sp>
        <p:nvSpPr>
          <p:cNvPr id="44" name="Title 1">
            <a:extLst>
              <a:ext uri="{FF2B5EF4-FFF2-40B4-BE49-F238E27FC236}">
                <a16:creationId xmlns:a16="http://schemas.microsoft.com/office/drawing/2014/main" id="{008B439C-55BB-4434-8086-0405E2D3478F}"/>
              </a:ext>
            </a:extLst>
          </p:cNvPr>
          <p:cNvSpPr txBox="1">
            <a:spLocks/>
          </p:cNvSpPr>
          <p:nvPr/>
        </p:nvSpPr>
        <p:spPr>
          <a:xfrm>
            <a:off x="320872" y="2659308"/>
            <a:ext cx="4736523" cy="285154"/>
          </a:xfrm>
          <a:prstGeom prst="rect">
            <a:avLst/>
          </a:prstGeom>
        </p:spPr>
        <p:txBody>
          <a:bodyPr vert="horz" lIns="0" tIns="0" rIns="0" bIns="0" rtlCol="0" anchor="t" anchorCtr="0">
            <a:noAutofit/>
          </a:bodyPr>
          <a:lstStyle>
            <a:lvl1pPr algn="l" defTabSz="914126" rtl="0" eaLnBrk="1" latinLnBrk="0" hangingPunct="1">
              <a:lnSpc>
                <a:spcPct val="100000"/>
              </a:lnSpc>
              <a:spcBef>
                <a:spcPct val="0"/>
              </a:spcBef>
              <a:buNone/>
              <a:defRPr sz="2799" b="1" kern="1200">
                <a:solidFill>
                  <a:schemeClr val="tx1"/>
                </a:solidFill>
                <a:latin typeface="+mj-lt"/>
                <a:ea typeface="+mj-ea"/>
                <a:cs typeface="+mj-cs"/>
              </a:defRPr>
            </a:lvl1pPr>
          </a:lstStyle>
          <a:p>
            <a:r>
              <a:rPr lang="en-US" sz="2000" dirty="0">
                <a:solidFill>
                  <a:schemeClr val="accent1"/>
                </a:solidFill>
              </a:rPr>
              <a:t>Solution</a:t>
            </a:r>
          </a:p>
          <a:p>
            <a:endParaRPr lang="en-US" dirty="0">
              <a:solidFill>
                <a:schemeClr val="accent1"/>
              </a:solidFill>
            </a:endParaRPr>
          </a:p>
        </p:txBody>
      </p:sp>
      <p:sp>
        <p:nvSpPr>
          <p:cNvPr id="45" name="Text Placeholder 3">
            <a:extLst>
              <a:ext uri="{FF2B5EF4-FFF2-40B4-BE49-F238E27FC236}">
                <a16:creationId xmlns:a16="http://schemas.microsoft.com/office/drawing/2014/main" id="{CBD1EF79-BA85-4EFE-98C8-C5ACECD34AB1}"/>
              </a:ext>
            </a:extLst>
          </p:cNvPr>
          <p:cNvSpPr txBox="1">
            <a:spLocks/>
          </p:cNvSpPr>
          <p:nvPr/>
        </p:nvSpPr>
        <p:spPr>
          <a:xfrm>
            <a:off x="-18592" y="3018301"/>
            <a:ext cx="6907972" cy="1212450"/>
          </a:xfrm>
          <a:prstGeom prst="rect">
            <a:avLst/>
          </a:prstGeom>
        </p:spPr>
        <p:txBody>
          <a:bodyPr vert="horz" lIns="0" tIns="0" rIns="0" bIns="0" rtlCol="0">
            <a:noAutofit/>
          </a:bodyPr>
          <a:lstStyle>
            <a:lvl1pPr marL="0" indent="0" algn="l" defTabSz="914126" rtl="0" eaLnBrk="1" latinLnBrk="0" hangingPunct="1">
              <a:lnSpc>
                <a:spcPct val="100000"/>
              </a:lnSpc>
              <a:spcBef>
                <a:spcPts val="1000"/>
              </a:spcBef>
              <a:buClr>
                <a:schemeClr val="accent1"/>
              </a:buClr>
              <a:buFont typeface="Arial" panose="020B0604020202020204" pitchFamily="34" charset="0"/>
              <a:buNone/>
              <a:defRPr sz="1999" b="0" kern="1200">
                <a:solidFill>
                  <a:schemeClr val="tx1"/>
                </a:solidFill>
                <a:latin typeface="+mn-lt"/>
                <a:ea typeface="+mn-ea"/>
                <a:cs typeface="+mn-cs"/>
              </a:defRPr>
            </a:lvl1pPr>
            <a:lvl2pPr marL="512762" indent="-285750" algn="l" defTabSz="914126" rtl="0" eaLnBrk="1" latinLnBrk="0" hangingPunct="1">
              <a:lnSpc>
                <a:spcPct val="100000"/>
              </a:lnSpc>
              <a:spcBef>
                <a:spcPts val="800"/>
              </a:spcBef>
              <a:buClr>
                <a:srgbClr val="00A7FF"/>
              </a:buClr>
              <a:buFont typeface="Arial" panose="020B0604020202020204" pitchFamily="34" charset="0"/>
              <a:buChar char="•"/>
              <a:defRPr sz="1799" kern="1200">
                <a:solidFill>
                  <a:schemeClr val="tx1"/>
                </a:solidFill>
                <a:latin typeface="+mn-lt"/>
                <a:ea typeface="+mn-ea"/>
                <a:cs typeface="+mn-cs"/>
              </a:defRPr>
            </a:lvl2pPr>
            <a:lvl3pPr marL="631825" indent="-173038" algn="l" defTabSz="914126" rtl="0" eaLnBrk="1" latinLnBrk="0" hangingPunct="1">
              <a:lnSpc>
                <a:spcPct val="100000"/>
              </a:lnSpc>
              <a:spcBef>
                <a:spcPts val="600"/>
              </a:spcBef>
              <a:buFont typeface="Arial" panose="020B0604020202020204" pitchFamily="34" charset="0"/>
              <a:buChar char="•"/>
              <a:tabLst/>
              <a:defRPr sz="1600" kern="1200">
                <a:solidFill>
                  <a:schemeClr val="tx1"/>
                </a:solidFill>
                <a:latin typeface="+mn-lt"/>
                <a:ea typeface="+mn-ea"/>
                <a:cs typeface="+mn-cs"/>
              </a:defRPr>
            </a:lvl3pPr>
            <a:lvl4pPr marL="1599720" indent="-228531" algn="l" defTabSz="914126"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6783" indent="-228531" algn="l" defTabSz="914126"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a:lstStyle>
          <a:p>
            <a:pPr marL="798512" lvl="1"/>
            <a:r>
              <a:rPr lang="en-US" sz="1600" dirty="0"/>
              <a:t>Zebra ZD410-HC Thermal Label Printers</a:t>
            </a:r>
          </a:p>
          <a:p>
            <a:pPr marL="798512" lvl="1"/>
            <a:r>
              <a:rPr lang="en-US" sz="1600" dirty="0"/>
              <a:t>Zebra DS8178-HC Bluetooth Mobile Scanners</a:t>
            </a:r>
          </a:p>
          <a:p>
            <a:pPr marL="798512" lvl="1"/>
            <a:r>
              <a:rPr lang="en-US" sz="1600" dirty="0"/>
              <a:t>Zebra TC51-HC Touch Computers</a:t>
            </a:r>
          </a:p>
        </p:txBody>
      </p:sp>
      <p:pic>
        <p:nvPicPr>
          <p:cNvPr id="1026" name="Picture 2">
            <a:extLst>
              <a:ext uri="{FF2B5EF4-FFF2-40B4-BE49-F238E27FC236}">
                <a16:creationId xmlns:a16="http://schemas.microsoft.com/office/drawing/2014/main" id="{2E86EE38-952B-441B-BF40-F94A5E17D8B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4969" y="344285"/>
            <a:ext cx="2132153" cy="47054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may contain: sky, skyscraper and outdoor">
            <a:extLst>
              <a:ext uri="{FF2B5EF4-FFF2-40B4-BE49-F238E27FC236}">
                <a16:creationId xmlns:a16="http://schemas.microsoft.com/office/drawing/2014/main" id="{255C91A2-C509-450B-A9D0-428F0EAA9013}"/>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26354" r="54003"/>
          <a:stretch/>
        </p:blipFill>
        <p:spPr bwMode="auto">
          <a:xfrm>
            <a:off x="9797143" y="-7931"/>
            <a:ext cx="2394857"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6907730"/>
      </p:ext>
    </p:extLst>
  </p:cSld>
  <p:clrMapOvr>
    <a:masterClrMapping/>
  </p:clrMapOvr>
</p:sld>
</file>

<file path=ppt/theme/theme1.xml><?xml version="1.0" encoding="utf-8"?>
<a:theme xmlns:a="http://schemas.openxmlformats.org/drawingml/2006/main" name="Content with Images">
  <a:themeElements>
    <a:clrScheme name="Zebra Theme April 2018">
      <a:dk1>
        <a:srgbClr val="000000"/>
      </a:dk1>
      <a:lt1>
        <a:srgbClr val="FFFFFF"/>
      </a:lt1>
      <a:dk2>
        <a:srgbClr val="000000"/>
      </a:dk2>
      <a:lt2>
        <a:srgbClr val="FFFFFF"/>
      </a:lt2>
      <a:accent1>
        <a:srgbClr val="00A7FF"/>
      </a:accent1>
      <a:accent2>
        <a:srgbClr val="78D64B"/>
      </a:accent2>
      <a:accent3>
        <a:srgbClr val="F6BE00"/>
      </a:accent3>
      <a:accent4>
        <a:srgbClr val="1E22AA"/>
      </a:accent4>
      <a:accent5>
        <a:srgbClr val="999999"/>
      </a:accent5>
      <a:accent6>
        <a:srgbClr val="CCCCCC"/>
      </a:accent6>
      <a:hlink>
        <a:srgbClr val="00A7FF"/>
      </a:hlink>
      <a:folHlink>
        <a:srgbClr val="00A7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Zebra Brand 2018" id="{E96D0336-64F4-40BE-9D72-3FBD15FE7079}" vid="{A2C078C6-B58F-42F6-BD8F-52CE43ADA5B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358C6CB45692E48A8E1BA64F7B199B7" ma:contentTypeVersion="13" ma:contentTypeDescription="Create a new document." ma:contentTypeScope="" ma:versionID="3ae02a77f96d141c6233947cae830b81">
  <xsd:schema xmlns:xsd="http://www.w3.org/2001/XMLSchema" xmlns:xs="http://www.w3.org/2001/XMLSchema" xmlns:p="http://schemas.microsoft.com/office/2006/metadata/properties" xmlns:ns3="efa92551-1bc8-4a8d-81e5-2b4e5c68f4b5" xmlns:ns4="46195063-2052-44a2-b42c-93cb249aec5a" targetNamespace="http://schemas.microsoft.com/office/2006/metadata/properties" ma:root="true" ma:fieldsID="e2259e41e825992324127b99cbc8a219" ns3:_="" ns4:_="">
    <xsd:import namespace="efa92551-1bc8-4a8d-81e5-2b4e5c68f4b5"/>
    <xsd:import namespace="46195063-2052-44a2-b42c-93cb249aec5a"/>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fa92551-1bc8-4a8d-81e5-2b4e5c68f4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6195063-2052-44a2-b42c-93cb249aec5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5B461E9-36D0-4869-925F-CC3A355885E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fa92551-1bc8-4a8d-81e5-2b4e5c68f4b5"/>
    <ds:schemaRef ds:uri="46195063-2052-44a2-b42c-93cb249aec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E32CA81-91EC-4E00-B977-0E90A3BAB9C6}">
  <ds:schemaRefs>
    <ds:schemaRef ds:uri="http://schemas.microsoft.com/sharepoint/v3/contenttype/forms"/>
  </ds:schemaRefs>
</ds:datastoreItem>
</file>

<file path=customXml/itemProps3.xml><?xml version="1.0" encoding="utf-8"?>
<ds:datastoreItem xmlns:ds="http://schemas.openxmlformats.org/officeDocument/2006/customXml" ds:itemID="{F25C566E-56D7-4E55-ABB2-0579EFA51BE3}">
  <ds:schemaRefs>
    <ds:schemaRef ds:uri="http://schemas.microsoft.com/office/2006/documentManagement/types"/>
    <ds:schemaRef ds:uri="http://schemas.microsoft.com/office/2006/metadata/properties"/>
    <ds:schemaRef ds:uri="http://purl.org/dc/terms/"/>
    <ds:schemaRef ds:uri="efa92551-1bc8-4a8d-81e5-2b4e5c68f4b5"/>
    <ds:schemaRef ds:uri="http://purl.org/dc/dcmitype/"/>
    <ds:schemaRef ds:uri="http://schemas.microsoft.com/office/infopath/2007/PartnerControls"/>
    <ds:schemaRef ds:uri="http://schemas.openxmlformats.org/package/2006/metadata/core-properties"/>
    <ds:schemaRef ds:uri="46195063-2052-44a2-b42c-93cb249aec5a"/>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67296</TotalTime>
  <Words>369</Words>
  <Application>Microsoft Office PowerPoint</Application>
  <PresentationFormat>Widescreen</PresentationFormat>
  <Paragraphs>32</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Content with Images</vt:lpstr>
      <vt:lpstr>Challenge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Ellie von Storch</dc:creator>
  <cp:lastModifiedBy>Magee, Nathaniel</cp:lastModifiedBy>
  <cp:revision>1222</cp:revision>
  <cp:lastPrinted>2019-03-21T05:19:38Z</cp:lastPrinted>
  <dcterms:created xsi:type="dcterms:W3CDTF">2018-10-17T19:27:24Z</dcterms:created>
  <dcterms:modified xsi:type="dcterms:W3CDTF">2020-09-29T17:00:27Z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0x0101009358C6CB45692E48A8E1BA64F7B199B7</vt:lpwstr>
  </property>
  <property fmtid="{D5CDD505-2E9C-101B-9397-08002B2CF9AE}" pid="3" name="AuthorIds_UIVersion_8704">
    <vt:lpwstr>22</vt:lpwstr>
  </property>
</Properties>
</file>