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3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4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5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6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7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78" r:id="rId4"/>
    <p:sldMasterId id="2147484086" r:id="rId5"/>
    <p:sldMasterId id="2147484050" r:id="rId6"/>
    <p:sldMasterId id="2147484060" r:id="rId7"/>
    <p:sldMasterId id="2147484041" r:id="rId8"/>
    <p:sldMasterId id="2147484098" r:id="rId9"/>
    <p:sldMasterId id="2147484267" r:id="rId10"/>
    <p:sldMasterId id="2147484257" r:id="rId11"/>
  </p:sldMasterIdLst>
  <p:notesMasterIdLst>
    <p:notesMasterId r:id="rId19"/>
  </p:notesMasterIdLst>
  <p:handoutMasterIdLst>
    <p:handoutMasterId r:id="rId20"/>
  </p:handoutMasterIdLst>
  <p:sldIdLst>
    <p:sldId id="1036" r:id="rId12"/>
    <p:sldId id="1037" r:id="rId13"/>
    <p:sldId id="1039" r:id="rId14"/>
    <p:sldId id="1040" r:id="rId15"/>
    <p:sldId id="1041" r:id="rId16"/>
    <p:sldId id="1042" r:id="rId17"/>
    <p:sldId id="1028" r:id="rId18"/>
  </p:sldIdLst>
  <p:sldSz cx="12188825" cy="6858000"/>
  <p:notesSz cx="7010400" cy="9296400"/>
  <p:custDataLst>
    <p:tags r:id="rId2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60949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1218987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82848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243797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3047467" algn="l" defTabSz="1218987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3656960" algn="l" defTabSz="1218987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4266453" algn="l" defTabSz="1218987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4875947" algn="l" defTabSz="1218987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04F5763-844E-41F0-AA83-205AC6703567}">
          <p14:sldIdLst>
            <p14:sldId id="1036"/>
            <p14:sldId id="1037"/>
            <p14:sldId id="1039"/>
            <p14:sldId id="1040"/>
            <p14:sldId id="1041"/>
            <p14:sldId id="1042"/>
            <p14:sldId id="102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360" userDrawn="1">
          <p15:clr>
            <a:srgbClr val="A4A3A4"/>
          </p15:clr>
        </p15:guide>
        <p15:guide id="2" pos="359" userDrawn="1">
          <p15:clr>
            <a:srgbClr val="A4A3A4"/>
          </p15:clr>
        </p15:guide>
        <p15:guide id="3" orient="horz" pos="1656" userDrawn="1">
          <p15:clr>
            <a:srgbClr val="A4A3A4"/>
          </p15:clr>
        </p15:guide>
        <p15:guide id="4" pos="15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anning, Christine" initials="FC" lastIdx="17" clrIdx="0"/>
  <p:cmAuthor id="2" name="Tim Fanning" initials="TF" lastIdx="141" clrIdx="1">
    <p:extLst>
      <p:ext uri="{19B8F6BF-5375-455C-9EA6-DF929625EA0E}">
        <p15:presenceInfo xmlns:p15="http://schemas.microsoft.com/office/powerpoint/2012/main" userId="016d6080f3fbd3b3" providerId="Windows Live"/>
      </p:ext>
    </p:extLst>
  </p:cmAuthor>
  <p:cmAuthor id="3" name="Kathy Houchin" initials="KH" lastIdx="3" clrIdx="2">
    <p:extLst>
      <p:ext uri="{19B8F6BF-5375-455C-9EA6-DF929625EA0E}">
        <p15:presenceInfo xmlns:p15="http://schemas.microsoft.com/office/powerpoint/2012/main" userId="S-1-5-21-3437957220-3838374287-1794903293-100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666666"/>
    <a:srgbClr val="A5A7DD"/>
    <a:srgbClr val="D2D3E4"/>
    <a:srgbClr val="1E22AA"/>
    <a:srgbClr val="00FFFF"/>
    <a:srgbClr val="FF00FF"/>
    <a:srgbClr val="E5FAFF"/>
    <a:srgbClr val="00C9FF"/>
    <a:srgbClr val="FBE5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EB0FA6-D664-43EA-936A-5ACE5B4E0E29}" v="33" dt="2021-03-25T01:37:09.88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695" autoAdjust="0"/>
    <p:restoredTop sz="95847" autoAdjust="0"/>
  </p:normalViewPr>
  <p:slideViewPr>
    <p:cSldViewPr snapToGrid="0">
      <p:cViewPr varScale="1">
        <p:scale>
          <a:sx n="99" d="100"/>
          <a:sy n="99" d="100"/>
        </p:scale>
        <p:origin x="509" y="72"/>
      </p:cViewPr>
      <p:guideLst>
        <p:guide orient="horz" pos="3360"/>
        <p:guide pos="359"/>
        <p:guide orient="horz" pos="1656"/>
        <p:guide pos="15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2196" y="84"/>
      </p:cViewPr>
      <p:guideLst>
        <p:guide orient="horz" pos="2928"/>
        <p:guide pos="2208"/>
      </p:guideLst>
    </p:cSldViewPr>
  </p:notesViewPr>
  <p:gridSpacing cx="457200" cy="457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tags" Target="tags/tag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5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Master" Target="slideMasters/slideMaster7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3.xml"/><Relationship Id="rId22" Type="http://schemas.openxmlformats.org/officeDocument/2006/relationships/commentAuthors" Target="commentAuthors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tkins, Donna" userId="7f332f9f-1057-4f0e-982d-26ad0bab7c11" providerId="ADAL" clId="{31EB0FA6-D664-43EA-936A-5ACE5B4E0E29}"/>
    <pc:docChg chg="undo custSel addSld delSld modSld modSection">
      <pc:chgData name="Atkins, Donna" userId="7f332f9f-1057-4f0e-982d-26ad0bab7c11" providerId="ADAL" clId="{31EB0FA6-D664-43EA-936A-5ACE5B4E0E29}" dt="2021-03-25T01:38:27.308" v="874" actId="20577"/>
      <pc:docMkLst>
        <pc:docMk/>
      </pc:docMkLst>
      <pc:sldChg chg="modSp del mod">
        <pc:chgData name="Atkins, Donna" userId="7f332f9f-1057-4f0e-982d-26ad0bab7c11" providerId="ADAL" clId="{31EB0FA6-D664-43EA-936A-5ACE5B4E0E29}" dt="2021-03-24T15:13:14.250" v="133" actId="47"/>
        <pc:sldMkLst>
          <pc:docMk/>
          <pc:sldMk cId="1089376495" sldId="256"/>
        </pc:sldMkLst>
        <pc:spChg chg="mod">
          <ac:chgData name="Atkins, Donna" userId="7f332f9f-1057-4f0e-982d-26ad0bab7c11" providerId="ADAL" clId="{31EB0FA6-D664-43EA-936A-5ACE5B4E0E29}" dt="2021-03-24T15:10:45.556" v="83" actId="404"/>
          <ac:spMkLst>
            <pc:docMk/>
            <pc:sldMk cId="1089376495" sldId="256"/>
            <ac:spMk id="2" creationId="{6CE05FEA-270A-46A4-9C06-209EE472C8E7}"/>
          </ac:spMkLst>
        </pc:spChg>
        <pc:spChg chg="mod">
          <ac:chgData name="Atkins, Donna" userId="7f332f9f-1057-4f0e-982d-26ad0bab7c11" providerId="ADAL" clId="{31EB0FA6-D664-43EA-936A-5ACE5B4E0E29}" dt="2021-03-24T15:11:06.398" v="96" actId="1076"/>
          <ac:spMkLst>
            <pc:docMk/>
            <pc:sldMk cId="1089376495" sldId="256"/>
            <ac:spMk id="4" creationId="{24F3F4EC-868A-453C-A6DD-C3711CD83EB2}"/>
          </ac:spMkLst>
        </pc:spChg>
      </pc:sldChg>
      <pc:sldChg chg="del">
        <pc:chgData name="Atkins, Donna" userId="7f332f9f-1057-4f0e-982d-26ad0bab7c11" providerId="ADAL" clId="{31EB0FA6-D664-43EA-936A-5ACE5B4E0E29}" dt="2021-03-24T15:13:26.181" v="134" actId="2696"/>
        <pc:sldMkLst>
          <pc:docMk/>
          <pc:sldMk cId="3964786042" sldId="257"/>
        </pc:sldMkLst>
      </pc:sldChg>
      <pc:sldChg chg="del">
        <pc:chgData name="Atkins, Donna" userId="7f332f9f-1057-4f0e-982d-26ad0bab7c11" providerId="ADAL" clId="{31EB0FA6-D664-43EA-936A-5ACE5B4E0E29}" dt="2021-03-24T17:59:58.817" v="293" actId="2696"/>
        <pc:sldMkLst>
          <pc:docMk/>
          <pc:sldMk cId="4228804995" sldId="918"/>
        </pc:sldMkLst>
      </pc:sldChg>
      <pc:sldChg chg="addSp delSp modSp mod modClrScheme chgLayout">
        <pc:chgData name="Atkins, Donna" userId="7f332f9f-1057-4f0e-982d-26ad0bab7c11" providerId="ADAL" clId="{31EB0FA6-D664-43EA-936A-5ACE5B4E0E29}" dt="2021-03-24T18:37:32.747" v="584" actId="26606"/>
        <pc:sldMkLst>
          <pc:docMk/>
          <pc:sldMk cId="3380471832" sldId="1028"/>
        </pc:sldMkLst>
        <pc:spChg chg="add del mod">
          <ac:chgData name="Atkins, Donna" userId="7f332f9f-1057-4f0e-982d-26ad0bab7c11" providerId="ADAL" clId="{31EB0FA6-D664-43EA-936A-5ACE5B4E0E29}" dt="2021-03-24T18:37:32.747" v="584" actId="26606"/>
          <ac:spMkLst>
            <pc:docMk/>
            <pc:sldMk cId="3380471832" sldId="1028"/>
            <ac:spMk id="2" creationId="{07E424C6-234F-4EEC-911B-7E9D77653E1A}"/>
          </ac:spMkLst>
        </pc:spChg>
      </pc:sldChg>
      <pc:sldChg chg="modSp mod">
        <pc:chgData name="Atkins, Donna" userId="7f332f9f-1057-4f0e-982d-26ad0bab7c11" providerId="ADAL" clId="{31EB0FA6-D664-43EA-936A-5ACE5B4E0E29}" dt="2021-03-25T01:38:27.308" v="874" actId="20577"/>
        <pc:sldMkLst>
          <pc:docMk/>
          <pc:sldMk cId="2346323998" sldId="1036"/>
        </pc:sldMkLst>
        <pc:spChg chg="mod">
          <ac:chgData name="Atkins, Donna" userId="7f332f9f-1057-4f0e-982d-26ad0bab7c11" providerId="ADAL" clId="{31EB0FA6-D664-43EA-936A-5ACE5B4E0E29}" dt="2021-03-24T15:13:07.293" v="132" actId="1076"/>
          <ac:spMkLst>
            <pc:docMk/>
            <pc:sldMk cId="2346323998" sldId="1036"/>
            <ac:spMk id="2" creationId="{94DEBD1E-9F99-4760-BF58-A97489F91486}"/>
          </ac:spMkLst>
        </pc:spChg>
        <pc:spChg chg="mod">
          <ac:chgData name="Atkins, Donna" userId="7f332f9f-1057-4f0e-982d-26ad0bab7c11" providerId="ADAL" clId="{31EB0FA6-D664-43EA-936A-5ACE5B4E0E29}" dt="2021-03-25T01:38:27.308" v="874" actId="20577"/>
          <ac:spMkLst>
            <pc:docMk/>
            <pc:sldMk cId="2346323998" sldId="1036"/>
            <ac:spMk id="3" creationId="{50FAA899-C82E-4DDE-973C-C08DEF78DB98}"/>
          </ac:spMkLst>
        </pc:spChg>
        <pc:spChg chg="mod">
          <ac:chgData name="Atkins, Donna" userId="7f332f9f-1057-4f0e-982d-26ad0bab7c11" providerId="ADAL" clId="{31EB0FA6-D664-43EA-936A-5ACE5B4E0E29}" dt="2021-03-24T18:39:36.260" v="589" actId="1076"/>
          <ac:spMkLst>
            <pc:docMk/>
            <pc:sldMk cId="2346323998" sldId="1036"/>
            <ac:spMk id="4" creationId="{0656FDFF-5B63-4436-BC49-473E56A2FF81}"/>
          </ac:spMkLst>
        </pc:spChg>
      </pc:sldChg>
      <pc:sldChg chg="del">
        <pc:chgData name="Atkins, Donna" userId="7f332f9f-1057-4f0e-982d-26ad0bab7c11" providerId="ADAL" clId="{31EB0FA6-D664-43EA-936A-5ACE5B4E0E29}" dt="2021-03-24T15:11:12.776" v="97" actId="2696"/>
        <pc:sldMkLst>
          <pc:docMk/>
          <pc:sldMk cId="1052270386" sldId="1037"/>
        </pc:sldMkLst>
      </pc:sldChg>
      <pc:sldChg chg="addSp delSp modSp new mod">
        <pc:chgData name="Atkins, Donna" userId="7f332f9f-1057-4f0e-982d-26ad0bab7c11" providerId="ADAL" clId="{31EB0FA6-D664-43EA-936A-5ACE5B4E0E29}" dt="2021-03-25T01:36:25.154" v="864" actId="207"/>
        <pc:sldMkLst>
          <pc:docMk/>
          <pc:sldMk cId="3726857870" sldId="1037"/>
        </pc:sldMkLst>
        <pc:spChg chg="mod">
          <ac:chgData name="Atkins, Donna" userId="7f332f9f-1057-4f0e-982d-26ad0bab7c11" providerId="ADAL" clId="{31EB0FA6-D664-43EA-936A-5ACE5B4E0E29}" dt="2021-03-24T18:16:09.717" v="431" actId="1076"/>
          <ac:spMkLst>
            <pc:docMk/>
            <pc:sldMk cId="3726857870" sldId="1037"/>
            <ac:spMk id="2" creationId="{CD246B90-8BC8-4313-846F-3EB61986A3CF}"/>
          </ac:spMkLst>
        </pc:spChg>
        <pc:spChg chg="del">
          <ac:chgData name="Atkins, Donna" userId="7f332f9f-1057-4f0e-982d-26ad0bab7c11" providerId="ADAL" clId="{31EB0FA6-D664-43EA-936A-5ACE5B4E0E29}" dt="2021-03-24T15:19:13.211" v="204" actId="478"/>
          <ac:spMkLst>
            <pc:docMk/>
            <pc:sldMk cId="3726857870" sldId="1037"/>
            <ac:spMk id="3" creationId="{030F01F8-EA73-423E-B8FC-3E741A55B563}"/>
          </ac:spMkLst>
        </pc:spChg>
        <pc:spChg chg="add mod">
          <ac:chgData name="Atkins, Donna" userId="7f332f9f-1057-4f0e-982d-26ad0bab7c11" providerId="ADAL" clId="{31EB0FA6-D664-43EA-936A-5ACE5B4E0E29}" dt="2021-03-25T01:36:25.154" v="864" actId="207"/>
          <ac:spMkLst>
            <pc:docMk/>
            <pc:sldMk cId="3726857870" sldId="1037"/>
            <ac:spMk id="3" creationId="{9F164CE8-1F6F-423D-9D08-1436B0390212}"/>
          </ac:spMkLst>
        </pc:spChg>
        <pc:spChg chg="del">
          <ac:chgData name="Atkins, Donna" userId="7f332f9f-1057-4f0e-982d-26ad0bab7c11" providerId="ADAL" clId="{31EB0FA6-D664-43EA-936A-5ACE5B4E0E29}" dt="2021-03-24T15:14:53.225" v="181" actId="478"/>
          <ac:spMkLst>
            <pc:docMk/>
            <pc:sldMk cId="3726857870" sldId="1037"/>
            <ac:spMk id="4" creationId="{BD51B340-3C82-41D6-B646-6A1A7E91355A}"/>
          </ac:spMkLst>
        </pc:spChg>
        <pc:graphicFrameChg chg="add del mod modGraphic">
          <ac:chgData name="Atkins, Donna" userId="7f332f9f-1057-4f0e-982d-26ad0bab7c11" providerId="ADAL" clId="{31EB0FA6-D664-43EA-936A-5ACE5B4E0E29}" dt="2021-03-24T17:49:33.628" v="221" actId="478"/>
          <ac:graphicFrameMkLst>
            <pc:docMk/>
            <pc:sldMk cId="3726857870" sldId="1037"/>
            <ac:graphicFrameMk id="5" creationId="{D47A3B2E-D863-46B8-8693-FD82488EB398}"/>
          </ac:graphicFrameMkLst>
        </pc:graphicFrameChg>
        <pc:graphicFrameChg chg="add del mod modGraphic">
          <ac:chgData name="Atkins, Donna" userId="7f332f9f-1057-4f0e-982d-26ad0bab7c11" providerId="ADAL" clId="{31EB0FA6-D664-43EA-936A-5ACE5B4E0E29}" dt="2021-03-24T17:53:39.831" v="244" actId="478"/>
          <ac:graphicFrameMkLst>
            <pc:docMk/>
            <pc:sldMk cId="3726857870" sldId="1037"/>
            <ac:graphicFrameMk id="6" creationId="{F0758CB0-E0A2-4AF8-B9BC-F523DD165ABA}"/>
          </ac:graphicFrameMkLst>
        </pc:graphicFrameChg>
        <pc:graphicFrameChg chg="add del mod">
          <ac:chgData name="Atkins, Donna" userId="7f332f9f-1057-4f0e-982d-26ad0bab7c11" providerId="ADAL" clId="{31EB0FA6-D664-43EA-936A-5ACE5B4E0E29}" dt="2021-03-24T17:50:51.349" v="226" actId="478"/>
          <ac:graphicFrameMkLst>
            <pc:docMk/>
            <pc:sldMk cId="3726857870" sldId="1037"/>
            <ac:graphicFrameMk id="7" creationId="{0F9B1E7A-F7D3-49AF-A2BA-850D3F0E8155}"/>
          </ac:graphicFrameMkLst>
        </pc:graphicFrameChg>
        <pc:graphicFrameChg chg="add mod modGraphic">
          <ac:chgData name="Atkins, Donna" userId="7f332f9f-1057-4f0e-982d-26ad0bab7c11" providerId="ADAL" clId="{31EB0FA6-D664-43EA-936A-5ACE5B4E0E29}" dt="2021-03-24T18:33:04.781" v="558" actId="14100"/>
          <ac:graphicFrameMkLst>
            <pc:docMk/>
            <pc:sldMk cId="3726857870" sldId="1037"/>
            <ac:graphicFrameMk id="8" creationId="{76342ED9-C8C4-4407-A294-00E4F030FE87}"/>
          </ac:graphicFrameMkLst>
        </pc:graphicFrameChg>
      </pc:sldChg>
      <pc:sldChg chg="addSp delSp modSp add del mod">
        <pc:chgData name="Atkins, Donna" userId="7f332f9f-1057-4f0e-982d-26ad0bab7c11" providerId="ADAL" clId="{31EB0FA6-D664-43EA-936A-5ACE5B4E0E29}" dt="2021-03-24T17:59:52.920" v="292" actId="2696"/>
        <pc:sldMkLst>
          <pc:docMk/>
          <pc:sldMk cId="2696530060" sldId="1038"/>
        </pc:sldMkLst>
        <pc:spChg chg="del mod">
          <ac:chgData name="Atkins, Donna" userId="7f332f9f-1057-4f0e-982d-26ad0bab7c11" providerId="ADAL" clId="{31EB0FA6-D664-43EA-936A-5ACE5B4E0E29}" dt="2021-03-24T17:49:40.793" v="222" actId="478"/>
          <ac:spMkLst>
            <pc:docMk/>
            <pc:sldMk cId="2696530060" sldId="1038"/>
            <ac:spMk id="4" creationId="{BD51B340-3C82-41D6-B646-6A1A7E91355A}"/>
          </ac:spMkLst>
        </pc:spChg>
        <pc:spChg chg="add del mod">
          <ac:chgData name="Atkins, Donna" userId="7f332f9f-1057-4f0e-982d-26ad0bab7c11" providerId="ADAL" clId="{31EB0FA6-D664-43EA-936A-5ACE5B4E0E29}" dt="2021-03-24T17:49:44.704" v="223" actId="478"/>
          <ac:spMkLst>
            <pc:docMk/>
            <pc:sldMk cId="2696530060" sldId="1038"/>
            <ac:spMk id="6" creationId="{AC4028C6-8329-4852-B88F-88BB017F921D}"/>
          </ac:spMkLst>
        </pc:spChg>
      </pc:sldChg>
      <pc:sldChg chg="addSp modSp add mod">
        <pc:chgData name="Atkins, Donna" userId="7f332f9f-1057-4f0e-982d-26ad0bab7c11" providerId="ADAL" clId="{31EB0FA6-D664-43EA-936A-5ACE5B4E0E29}" dt="2021-03-25T01:36:54.219" v="865"/>
        <pc:sldMkLst>
          <pc:docMk/>
          <pc:sldMk cId="3447812301" sldId="1039"/>
        </pc:sldMkLst>
        <pc:spChg chg="mod">
          <ac:chgData name="Atkins, Donna" userId="7f332f9f-1057-4f0e-982d-26ad0bab7c11" providerId="ADAL" clId="{31EB0FA6-D664-43EA-936A-5ACE5B4E0E29}" dt="2021-03-24T18:22:43.237" v="510" actId="1076"/>
          <ac:spMkLst>
            <pc:docMk/>
            <pc:sldMk cId="3447812301" sldId="1039"/>
            <ac:spMk id="2" creationId="{CD246B90-8BC8-4313-846F-3EB61986A3CF}"/>
          </ac:spMkLst>
        </pc:spChg>
        <pc:spChg chg="add mod">
          <ac:chgData name="Atkins, Donna" userId="7f332f9f-1057-4f0e-982d-26ad0bab7c11" providerId="ADAL" clId="{31EB0FA6-D664-43EA-936A-5ACE5B4E0E29}" dt="2021-03-25T01:36:54.219" v="865"/>
          <ac:spMkLst>
            <pc:docMk/>
            <pc:sldMk cId="3447812301" sldId="1039"/>
            <ac:spMk id="4" creationId="{7A8FA4D1-D82B-4068-9885-CC1F59361E3B}"/>
          </ac:spMkLst>
        </pc:spChg>
        <pc:graphicFrameChg chg="mod modGraphic">
          <ac:chgData name="Atkins, Donna" userId="7f332f9f-1057-4f0e-982d-26ad0bab7c11" providerId="ADAL" clId="{31EB0FA6-D664-43EA-936A-5ACE5B4E0E29}" dt="2021-03-24T18:36:03.210" v="582" actId="14734"/>
          <ac:graphicFrameMkLst>
            <pc:docMk/>
            <pc:sldMk cId="3447812301" sldId="1039"/>
            <ac:graphicFrameMk id="8" creationId="{76342ED9-C8C4-4407-A294-00E4F030FE87}"/>
          </ac:graphicFrameMkLst>
        </pc:graphicFrameChg>
      </pc:sldChg>
      <pc:sldChg chg="addSp modSp add mod">
        <pc:chgData name="Atkins, Donna" userId="7f332f9f-1057-4f0e-982d-26ad0bab7c11" providerId="ADAL" clId="{31EB0FA6-D664-43EA-936A-5ACE5B4E0E29}" dt="2021-03-25T01:36:59.294" v="866"/>
        <pc:sldMkLst>
          <pc:docMk/>
          <pc:sldMk cId="1933941023" sldId="1040"/>
        </pc:sldMkLst>
        <pc:spChg chg="mod">
          <ac:chgData name="Atkins, Donna" userId="7f332f9f-1057-4f0e-982d-26ad0bab7c11" providerId="ADAL" clId="{31EB0FA6-D664-43EA-936A-5ACE5B4E0E29}" dt="2021-03-24T18:22:53.778" v="512" actId="1076"/>
          <ac:spMkLst>
            <pc:docMk/>
            <pc:sldMk cId="1933941023" sldId="1040"/>
            <ac:spMk id="2" creationId="{CD246B90-8BC8-4313-846F-3EB61986A3CF}"/>
          </ac:spMkLst>
        </pc:spChg>
        <pc:spChg chg="add mod">
          <ac:chgData name="Atkins, Donna" userId="7f332f9f-1057-4f0e-982d-26ad0bab7c11" providerId="ADAL" clId="{31EB0FA6-D664-43EA-936A-5ACE5B4E0E29}" dt="2021-03-25T01:36:59.294" v="866"/>
          <ac:spMkLst>
            <pc:docMk/>
            <pc:sldMk cId="1933941023" sldId="1040"/>
            <ac:spMk id="4" creationId="{6DEBEDE1-BDF6-4D9C-8E02-4C074F8A4E10}"/>
          </ac:spMkLst>
        </pc:spChg>
        <pc:graphicFrameChg chg="mod modGraphic">
          <ac:chgData name="Atkins, Donna" userId="7f332f9f-1057-4f0e-982d-26ad0bab7c11" providerId="ADAL" clId="{31EB0FA6-D664-43EA-936A-5ACE5B4E0E29}" dt="2021-03-24T18:35:48.887" v="581" actId="14734"/>
          <ac:graphicFrameMkLst>
            <pc:docMk/>
            <pc:sldMk cId="1933941023" sldId="1040"/>
            <ac:graphicFrameMk id="8" creationId="{76342ED9-C8C4-4407-A294-00E4F030FE87}"/>
          </ac:graphicFrameMkLst>
        </pc:graphicFrameChg>
      </pc:sldChg>
      <pc:sldChg chg="addSp modSp add mod">
        <pc:chgData name="Atkins, Donna" userId="7f332f9f-1057-4f0e-982d-26ad0bab7c11" providerId="ADAL" clId="{31EB0FA6-D664-43EA-936A-5ACE5B4E0E29}" dt="2021-03-25T01:37:04.288" v="867"/>
        <pc:sldMkLst>
          <pc:docMk/>
          <pc:sldMk cId="3410186360" sldId="1041"/>
        </pc:sldMkLst>
        <pc:spChg chg="mod">
          <ac:chgData name="Atkins, Donna" userId="7f332f9f-1057-4f0e-982d-26ad0bab7c11" providerId="ADAL" clId="{31EB0FA6-D664-43EA-936A-5ACE5B4E0E29}" dt="2021-03-24T18:23:07.734" v="514" actId="1076"/>
          <ac:spMkLst>
            <pc:docMk/>
            <pc:sldMk cId="3410186360" sldId="1041"/>
            <ac:spMk id="2" creationId="{CD246B90-8BC8-4313-846F-3EB61986A3CF}"/>
          </ac:spMkLst>
        </pc:spChg>
        <pc:spChg chg="add mod">
          <ac:chgData name="Atkins, Donna" userId="7f332f9f-1057-4f0e-982d-26ad0bab7c11" providerId="ADAL" clId="{31EB0FA6-D664-43EA-936A-5ACE5B4E0E29}" dt="2021-03-25T01:37:04.288" v="867"/>
          <ac:spMkLst>
            <pc:docMk/>
            <pc:sldMk cId="3410186360" sldId="1041"/>
            <ac:spMk id="4" creationId="{5ACFCB55-8D63-40EB-BA3A-4FF5770064B8}"/>
          </ac:spMkLst>
        </pc:spChg>
        <pc:graphicFrameChg chg="mod modGraphic">
          <ac:chgData name="Atkins, Donna" userId="7f332f9f-1057-4f0e-982d-26ad0bab7c11" providerId="ADAL" clId="{31EB0FA6-D664-43EA-936A-5ACE5B4E0E29}" dt="2021-03-24T18:35:19.630" v="578" actId="14734"/>
          <ac:graphicFrameMkLst>
            <pc:docMk/>
            <pc:sldMk cId="3410186360" sldId="1041"/>
            <ac:graphicFrameMk id="8" creationId="{76342ED9-C8C4-4407-A294-00E4F030FE87}"/>
          </ac:graphicFrameMkLst>
        </pc:graphicFrameChg>
      </pc:sldChg>
      <pc:sldChg chg="addSp modSp add mod">
        <pc:chgData name="Atkins, Donna" userId="7f332f9f-1057-4f0e-982d-26ad0bab7c11" providerId="ADAL" clId="{31EB0FA6-D664-43EA-936A-5ACE5B4E0E29}" dt="2021-03-25T01:37:09.883" v="868"/>
        <pc:sldMkLst>
          <pc:docMk/>
          <pc:sldMk cId="3066299353" sldId="1042"/>
        </pc:sldMkLst>
        <pc:spChg chg="mod">
          <ac:chgData name="Atkins, Donna" userId="7f332f9f-1057-4f0e-982d-26ad0bab7c11" providerId="ADAL" clId="{31EB0FA6-D664-43EA-936A-5ACE5B4E0E29}" dt="2021-03-24T18:23:11.395" v="515" actId="1076"/>
          <ac:spMkLst>
            <pc:docMk/>
            <pc:sldMk cId="3066299353" sldId="1042"/>
            <ac:spMk id="2" creationId="{CD246B90-8BC8-4313-846F-3EB61986A3CF}"/>
          </ac:spMkLst>
        </pc:spChg>
        <pc:spChg chg="add mod">
          <ac:chgData name="Atkins, Donna" userId="7f332f9f-1057-4f0e-982d-26ad0bab7c11" providerId="ADAL" clId="{31EB0FA6-D664-43EA-936A-5ACE5B4E0E29}" dt="2021-03-25T01:37:09.883" v="868"/>
          <ac:spMkLst>
            <pc:docMk/>
            <pc:sldMk cId="3066299353" sldId="1042"/>
            <ac:spMk id="4" creationId="{93591A56-106B-429E-A219-D88416E33812}"/>
          </ac:spMkLst>
        </pc:spChg>
        <pc:graphicFrameChg chg="mod modGraphic">
          <ac:chgData name="Atkins, Donna" userId="7f332f9f-1057-4f0e-982d-26ad0bab7c11" providerId="ADAL" clId="{31EB0FA6-D664-43EA-936A-5ACE5B4E0E29}" dt="2021-03-24T18:34:56.965" v="576" actId="242"/>
          <ac:graphicFrameMkLst>
            <pc:docMk/>
            <pc:sldMk cId="3066299353" sldId="1042"/>
            <ac:graphicFrameMk id="8" creationId="{76342ED9-C8C4-4407-A294-00E4F030FE87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latin typeface="Arial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>
                <a:latin typeface="Arial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fld id="{4C44A8BC-B777-430C-AD58-9008A4E90E46}" type="datetimeFigureOut">
              <a:rPr lang="en-US"/>
              <a:pPr>
                <a:defRPr/>
              </a:pPr>
              <a:t>3/24/2021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latin typeface="Arial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Arial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fld id="{4ABFCB41-3C28-4159-B61F-F8E5AF1A7B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19569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597ABE1A-152E-4D2B-BFD4-19B96461C82C}" type="datetimeFigureOut">
              <a:rPr lang="en-US"/>
              <a:pPr>
                <a:defRPr/>
              </a:pPr>
              <a:t>3/24/2021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696913"/>
            <a:ext cx="6194425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A311E8DB-6A4C-4C83-82CD-75B2E80577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8974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49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8987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48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97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6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6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6.xml"/></Relationships>
</file>

<file path=ppt/slideLayouts/_rels/slideLayout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6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1 Blac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61FD817B-144E-4496-8C23-977C7BE2599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692335" y="0"/>
            <a:ext cx="5484971" cy="6858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3E19B4-84A1-47DD-B01B-CCD8F85664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3347" y="1517904"/>
            <a:ext cx="4067767" cy="8686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enter presentation title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626840D-5953-45D6-A00B-7F5EB3E4D1DA}"/>
              </a:ext>
            </a:extLst>
          </p:cNvPr>
          <p:cNvSpPr txBox="1"/>
          <p:nvPr/>
        </p:nvSpPr>
        <p:spPr>
          <a:xfrm>
            <a:off x="6692335" y="1087017"/>
            <a:ext cx="5496490" cy="86177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marL="0" indent="0" algn="ctr">
              <a:spcBef>
                <a:spcPct val="0"/>
              </a:spcBef>
              <a:buNone/>
            </a:pPr>
            <a:r>
              <a:rPr lang="en-US" sz="2799" b="0" kern="1200" dirty="0">
                <a:solidFill>
                  <a:schemeClr val="accent6"/>
                </a:solidFill>
                <a:ea typeface="ＭＳ Ｐゴシック"/>
              </a:rPr>
              <a:t>IMAGE AREA</a:t>
            </a:r>
            <a:br>
              <a:rPr lang="en-US" sz="2799" b="0" kern="1200" dirty="0">
                <a:solidFill>
                  <a:schemeClr val="accent6"/>
                </a:solidFill>
                <a:ea typeface="ＭＳ Ｐゴシック"/>
              </a:rPr>
            </a:br>
            <a:r>
              <a:rPr lang="en-US" sz="2799" b="0" kern="1200" dirty="0">
                <a:solidFill>
                  <a:schemeClr val="accent6"/>
                </a:solidFill>
                <a:ea typeface="ＭＳ Ｐゴシック"/>
              </a:rPr>
              <a:t>7.5” h x 6” w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88319E07-9352-4F02-AAEE-A1442A295E2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3094" y="2894013"/>
            <a:ext cx="4067703" cy="98901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enter presentation text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D21CB855-D148-4D9C-B2EB-999FD9DB8A6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3347" y="5175504"/>
            <a:ext cx="2961884" cy="51206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Presenter name or location</a:t>
            </a:r>
            <a:br>
              <a:rPr lang="en-US" dirty="0"/>
            </a:br>
            <a:r>
              <a:rPr lang="en-US" dirty="0"/>
              <a:t>Date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37FA213-4097-41EC-A6BA-A23FE7291C4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8432" r="-1" b="3144"/>
          <a:stretch/>
        </p:blipFill>
        <p:spPr>
          <a:xfrm>
            <a:off x="5012732" y="2458906"/>
            <a:ext cx="1688088" cy="4399095"/>
          </a:xfrm>
          <a:prstGeom prst="rect">
            <a:avLst/>
          </a:prstGeom>
        </p:spPr>
      </p:pic>
      <p:sp>
        <p:nvSpPr>
          <p:cNvPr id="11" name="AutoShape 4">
            <a:extLst>
              <a:ext uri="{FF2B5EF4-FFF2-40B4-BE49-F238E27FC236}">
                <a16:creationId xmlns:a16="http://schemas.microsoft.com/office/drawing/2014/main" id="{C462858A-FCAA-4E18-A708-842561456E26}"/>
              </a:ext>
            </a:extLst>
          </p:cNvPr>
          <p:cNvSpPr>
            <a:spLocks noChangeAspect="1" noChangeArrowheads="1"/>
          </p:cNvSpPr>
          <p:nvPr/>
        </p:nvSpPr>
        <p:spPr bwMode="auto">
          <a:xfrm flipH="1">
            <a:off x="3849798" y="5212080"/>
            <a:ext cx="2841565" cy="1645920"/>
          </a:xfrm>
          <a:prstGeom prst="rtTriangle">
            <a:avLst/>
          </a:prstGeom>
          <a:gradFill>
            <a:gsLst>
              <a:gs pos="0">
                <a:srgbClr val="00FFFF"/>
              </a:gs>
              <a:gs pos="50000">
                <a:srgbClr val="00C9FF"/>
              </a:gs>
              <a:gs pos="98246">
                <a:srgbClr val="0099FF"/>
              </a:gs>
              <a:gs pos="0">
                <a:srgbClr val="00FFFF"/>
              </a:gs>
            </a:gsLst>
            <a:lin ang="0" scaled="1"/>
          </a:gradFill>
          <a:ln>
            <a:noFill/>
          </a:ln>
          <a:effectLst/>
        </p:spPr>
        <p:txBody>
          <a:bodyPr vert="horz" wrap="square" lIns="36556" tIns="36556" rIns="36556" bIns="36556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1pPr>
            <a:lvl2pPr marL="60949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2pPr>
            <a:lvl3pPr marL="121898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3pPr>
            <a:lvl4pPr marL="182848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4pPr>
            <a:lvl5pPr marL="24379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5pPr>
            <a:lvl6pPr marL="304746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6pPr>
            <a:lvl7pPr marL="3656960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7pPr>
            <a:lvl8pPr marL="4266453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8pPr>
            <a:lvl9pPr marL="487594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MS PGothic" pitchFamily="34" charset="-128"/>
              <a:cs typeface="+mn-cs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5F08EA5-4D48-4D48-8228-9A10C78FD243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5442" y="563225"/>
            <a:ext cx="1603262" cy="51588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438659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4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07F356-477D-4BE5-A22D-225C8D51BA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3346" y="1344168"/>
            <a:ext cx="6070035" cy="251663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enter divider slide title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2B68700-7976-4710-A0B3-F32C5203F27D}"/>
              </a:ext>
            </a:extLst>
          </p:cNvPr>
          <p:cNvSpPr txBox="1">
            <a:spLocks/>
          </p:cNvSpPr>
          <p:nvPr userDrawn="1"/>
        </p:nvSpPr>
        <p:spPr>
          <a:xfrm>
            <a:off x="0" y="6401929"/>
            <a:ext cx="1580032" cy="457200"/>
          </a:xfrm>
          <a:prstGeom prst="rect">
            <a:avLst/>
          </a:prstGeom>
        </p:spPr>
        <p:txBody>
          <a:bodyPr lIns="182832" tIns="0" rIns="0" bIns="182832" anchor="b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1pPr>
            <a:lvl2pPr marL="60949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2pPr>
            <a:lvl3pPr marL="121898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3pPr>
            <a:lvl4pPr marL="182848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4pPr>
            <a:lvl5pPr marL="24379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5pPr>
            <a:lvl6pPr marL="304746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6pPr>
            <a:lvl7pPr marL="3656960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7pPr>
            <a:lvl8pPr marL="4266453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8pPr>
            <a:lvl9pPr marL="487594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9pPr>
          </a:lstStyle>
          <a:p>
            <a:r>
              <a:rPr lang="en-US" sz="800" dirty="0">
                <a:solidFill>
                  <a:schemeClr val="bg2"/>
                </a:solidFill>
              </a:rPr>
              <a:t>ZEBRA TECHNOLOGIES</a:t>
            </a:r>
          </a:p>
        </p:txBody>
      </p:sp>
    </p:spTree>
    <p:extLst>
      <p:ext uri="{BB962C8B-B14F-4D97-AF65-F5344CB8AC3E}">
        <p14:creationId xmlns:p14="http://schemas.microsoft.com/office/powerpoint/2010/main" val="475653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-1col-5D-Blac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B2C8C-BBC3-4CB4-A679-24462238F4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081" y="457200"/>
            <a:ext cx="11225908" cy="36576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enter headline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0EAC1D-C901-4858-A756-4CE03BC3568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7081" y="932688"/>
            <a:ext cx="11225908" cy="365760"/>
          </a:xfrm>
        </p:spPr>
        <p:txBody>
          <a:bodyPr/>
          <a:lstStyle>
            <a:lvl1pPr marL="0" indent="0">
              <a:buNone/>
              <a:defRPr sz="2399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enter subhead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6C0A249-756A-47ED-8637-1125701A113E}"/>
              </a:ext>
            </a:extLst>
          </p:cNvPr>
          <p:cNvSpPr txBox="1">
            <a:spLocks/>
          </p:cNvSpPr>
          <p:nvPr userDrawn="1"/>
        </p:nvSpPr>
        <p:spPr>
          <a:xfrm>
            <a:off x="0" y="6401929"/>
            <a:ext cx="1580032" cy="457200"/>
          </a:xfrm>
          <a:prstGeom prst="rect">
            <a:avLst/>
          </a:prstGeom>
        </p:spPr>
        <p:txBody>
          <a:bodyPr lIns="182832" tIns="0" rIns="0" bIns="182832" anchor="b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1pPr>
            <a:lvl2pPr marL="60949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2pPr>
            <a:lvl3pPr marL="121898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3pPr>
            <a:lvl4pPr marL="182848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4pPr>
            <a:lvl5pPr marL="24379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5pPr>
            <a:lvl6pPr marL="304746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6pPr>
            <a:lvl7pPr marL="3656960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7pPr>
            <a:lvl8pPr marL="4266453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8pPr>
            <a:lvl9pPr marL="487594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t>ZEBRA TECHNOLOGIES</a:t>
            </a:r>
          </a:p>
        </p:txBody>
      </p:sp>
      <p:sp>
        <p:nvSpPr>
          <p:cNvPr id="7" name="AutoShape 2">
            <a:extLst>
              <a:ext uri="{FF2B5EF4-FFF2-40B4-BE49-F238E27FC236}">
                <a16:creationId xmlns:a16="http://schemas.microsoft.com/office/drawing/2014/main" id="{3CBA71D9-675A-4F40-94DA-6A30D93681D6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 flipH="1">
            <a:off x="6092825" y="6340476"/>
            <a:ext cx="6096000" cy="517525"/>
          </a:xfrm>
          <a:prstGeom prst="rtTriangle">
            <a:avLst/>
          </a:prstGeom>
          <a:gradFill>
            <a:gsLst>
              <a:gs pos="0">
                <a:srgbClr val="00FFFF"/>
              </a:gs>
              <a:gs pos="50000">
                <a:srgbClr val="00C9FF"/>
              </a:gs>
              <a:gs pos="100000">
                <a:srgbClr val="0099FF"/>
              </a:gs>
            </a:gsLst>
            <a:lin ang="0" scaled="1"/>
          </a:gradFill>
          <a:ln>
            <a:noFill/>
          </a:ln>
          <a:effectLst/>
        </p:spPr>
        <p:txBody>
          <a:bodyPr vert="horz" wrap="square" lIns="36566" tIns="36566" rIns="36566" bIns="3656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MS PGothic" pitchFamily="34" charset="-128"/>
              <a:cs typeface="Arial" panose="020B0604020202020204" pitchFamily="34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0F6B58-4984-4C3A-A106-EA6C4686C94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199" y="1691640"/>
            <a:ext cx="11274552" cy="4050792"/>
          </a:xfrm>
        </p:spPr>
        <p:txBody>
          <a:bodyPr/>
          <a:lstStyle>
            <a:lvl1pPr>
              <a:buClr>
                <a:schemeClr val="accent1"/>
              </a:buClr>
              <a:defRPr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3885026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-1col-5D-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0EAC1D-C901-4858-A756-4CE03BC3568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7081" y="932688"/>
            <a:ext cx="11225908" cy="365760"/>
          </a:xfrm>
        </p:spPr>
        <p:txBody>
          <a:bodyPr/>
          <a:lstStyle>
            <a:lvl1pPr marL="0" indent="0">
              <a:buNone/>
              <a:defRPr sz="2399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enter subhead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6C0A249-756A-47ED-8637-1125701A113E}"/>
              </a:ext>
            </a:extLst>
          </p:cNvPr>
          <p:cNvSpPr txBox="1">
            <a:spLocks/>
          </p:cNvSpPr>
          <p:nvPr userDrawn="1"/>
        </p:nvSpPr>
        <p:spPr>
          <a:xfrm>
            <a:off x="0" y="6401929"/>
            <a:ext cx="1580032" cy="457200"/>
          </a:xfrm>
          <a:prstGeom prst="rect">
            <a:avLst/>
          </a:prstGeom>
        </p:spPr>
        <p:txBody>
          <a:bodyPr lIns="182832" tIns="0" rIns="0" bIns="182832" anchor="b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1pPr>
            <a:lvl2pPr marL="60949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2pPr>
            <a:lvl3pPr marL="121898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3pPr>
            <a:lvl4pPr marL="182848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4pPr>
            <a:lvl5pPr marL="24379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5pPr>
            <a:lvl6pPr marL="304746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6pPr>
            <a:lvl7pPr marL="3656960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7pPr>
            <a:lvl8pPr marL="4266453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8pPr>
            <a:lvl9pPr marL="487594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t>ZEBRA TECHNOLOGIES</a:t>
            </a:r>
          </a:p>
        </p:txBody>
      </p:sp>
      <p:sp>
        <p:nvSpPr>
          <p:cNvPr id="7" name="AutoShape 2">
            <a:extLst>
              <a:ext uri="{FF2B5EF4-FFF2-40B4-BE49-F238E27FC236}">
                <a16:creationId xmlns:a16="http://schemas.microsoft.com/office/drawing/2014/main" id="{3CBA71D9-675A-4F40-94DA-6A30D93681D6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 flipH="1">
            <a:off x="6092825" y="6340476"/>
            <a:ext cx="6096000" cy="517525"/>
          </a:xfrm>
          <a:prstGeom prst="rtTriangle">
            <a:avLst/>
          </a:prstGeom>
          <a:gradFill>
            <a:gsLst>
              <a:gs pos="0">
                <a:srgbClr val="00FFFF"/>
              </a:gs>
              <a:gs pos="50000">
                <a:srgbClr val="00C9FF"/>
              </a:gs>
              <a:gs pos="100000">
                <a:srgbClr val="0099FF"/>
              </a:gs>
            </a:gsLst>
            <a:lin ang="0" scaled="1"/>
          </a:gradFill>
          <a:ln>
            <a:noFill/>
          </a:ln>
          <a:effectLst/>
        </p:spPr>
        <p:txBody>
          <a:bodyPr vert="horz" wrap="square" lIns="36566" tIns="36566" rIns="36566" bIns="3656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MS PGothic" pitchFamily="34" charset="-128"/>
              <a:cs typeface="Arial" panose="020B0604020202020204" pitchFamily="34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936000-FC78-4C5F-9205-2DC965F8109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199" y="1691640"/>
            <a:ext cx="11274552" cy="4050792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AA1ED4CC-A3E3-9645-B233-0A80F7D99D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187599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-1col-5D-Black-CC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B2C8C-BBC3-4CB4-A679-24462238F4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081" y="457200"/>
            <a:ext cx="11225908" cy="36576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enter headline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0EAC1D-C901-4858-A756-4CE03BC3568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7081" y="932688"/>
            <a:ext cx="11225908" cy="365760"/>
          </a:xfrm>
        </p:spPr>
        <p:txBody>
          <a:bodyPr/>
          <a:lstStyle>
            <a:lvl1pPr marL="0" indent="0">
              <a:buNone/>
              <a:defRPr sz="2399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enter subhead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6C0A249-756A-47ED-8637-1125701A113E}"/>
              </a:ext>
            </a:extLst>
          </p:cNvPr>
          <p:cNvSpPr txBox="1">
            <a:spLocks/>
          </p:cNvSpPr>
          <p:nvPr userDrawn="1"/>
        </p:nvSpPr>
        <p:spPr>
          <a:xfrm>
            <a:off x="0" y="6401929"/>
            <a:ext cx="1580032" cy="457200"/>
          </a:xfrm>
          <a:prstGeom prst="rect">
            <a:avLst/>
          </a:prstGeom>
        </p:spPr>
        <p:txBody>
          <a:bodyPr lIns="182832" tIns="0" rIns="0" bIns="182832" anchor="b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1pPr>
            <a:lvl2pPr marL="60949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2pPr>
            <a:lvl3pPr marL="121898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3pPr>
            <a:lvl4pPr marL="182848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4pPr>
            <a:lvl5pPr marL="24379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5pPr>
            <a:lvl6pPr marL="304746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6pPr>
            <a:lvl7pPr marL="3656960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7pPr>
            <a:lvl8pPr marL="4266453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8pPr>
            <a:lvl9pPr marL="487594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t>ZEBRA TECHNOLOGIES</a:t>
            </a:r>
          </a:p>
        </p:txBody>
      </p:sp>
      <p:sp>
        <p:nvSpPr>
          <p:cNvPr id="7" name="AutoShape 2">
            <a:extLst>
              <a:ext uri="{FF2B5EF4-FFF2-40B4-BE49-F238E27FC236}">
                <a16:creationId xmlns:a16="http://schemas.microsoft.com/office/drawing/2014/main" id="{3CBA71D9-675A-4F40-94DA-6A30D93681D6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 flipH="1">
            <a:off x="6092825" y="6340476"/>
            <a:ext cx="6096000" cy="517525"/>
          </a:xfrm>
          <a:prstGeom prst="rtTriangle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vert="horz" wrap="square" lIns="36566" tIns="36566" rIns="36566" bIns="3656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MS PGothic" pitchFamily="34" charset="-128"/>
              <a:cs typeface="Arial" panose="020B0604020202020204" pitchFamily="34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0F6B58-4984-4C3A-A106-EA6C4686C94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199" y="1691640"/>
            <a:ext cx="11274552" cy="4050792"/>
          </a:xfrm>
        </p:spPr>
        <p:txBody>
          <a:bodyPr/>
          <a:lstStyle>
            <a:lvl1pPr>
              <a:buClr>
                <a:schemeClr val="accent1"/>
              </a:buClr>
              <a:defRPr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0068107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-1col-5D-White-C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B2C8C-BBC3-4CB4-A679-24462238F4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081" y="457200"/>
            <a:ext cx="11225908" cy="36576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enter headline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0EAC1D-C901-4858-A756-4CE03BC3568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7081" y="932688"/>
            <a:ext cx="11225908" cy="365760"/>
          </a:xfrm>
        </p:spPr>
        <p:txBody>
          <a:bodyPr/>
          <a:lstStyle>
            <a:lvl1pPr marL="0" indent="0">
              <a:buNone/>
              <a:defRPr sz="2399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enter subhead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6C0A249-756A-47ED-8637-1125701A113E}"/>
              </a:ext>
            </a:extLst>
          </p:cNvPr>
          <p:cNvSpPr txBox="1">
            <a:spLocks/>
          </p:cNvSpPr>
          <p:nvPr userDrawn="1"/>
        </p:nvSpPr>
        <p:spPr>
          <a:xfrm>
            <a:off x="0" y="6401929"/>
            <a:ext cx="1580032" cy="457200"/>
          </a:xfrm>
          <a:prstGeom prst="rect">
            <a:avLst/>
          </a:prstGeom>
        </p:spPr>
        <p:txBody>
          <a:bodyPr lIns="182832" tIns="0" rIns="0" bIns="182832" anchor="b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1pPr>
            <a:lvl2pPr marL="60949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2pPr>
            <a:lvl3pPr marL="121898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3pPr>
            <a:lvl4pPr marL="182848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4pPr>
            <a:lvl5pPr marL="24379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5pPr>
            <a:lvl6pPr marL="304746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6pPr>
            <a:lvl7pPr marL="3656960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7pPr>
            <a:lvl8pPr marL="4266453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8pPr>
            <a:lvl9pPr marL="487594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t>ZEBRA TECHNOLOGIES</a:t>
            </a:r>
          </a:p>
        </p:txBody>
      </p:sp>
      <p:sp>
        <p:nvSpPr>
          <p:cNvPr id="7" name="AutoShape 2">
            <a:extLst>
              <a:ext uri="{FF2B5EF4-FFF2-40B4-BE49-F238E27FC236}">
                <a16:creationId xmlns:a16="http://schemas.microsoft.com/office/drawing/2014/main" id="{3CBA71D9-675A-4F40-94DA-6A30D93681D6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 flipH="1">
            <a:off x="6092825" y="6340476"/>
            <a:ext cx="6096000" cy="517525"/>
          </a:xfrm>
          <a:prstGeom prst="rtTriangle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vert="horz" wrap="square" lIns="36566" tIns="36566" rIns="36566" bIns="3656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MS PGothic" pitchFamily="34" charset="-128"/>
              <a:cs typeface="Arial" panose="020B0604020202020204" pitchFamily="34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C7686B-F935-4F84-9AD2-7F9747A8F8F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199" y="1691640"/>
            <a:ext cx="11274552" cy="4050792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8778069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-1col-30D-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B2C8C-BBC3-4CB4-A679-24462238F4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081" y="457200"/>
            <a:ext cx="10503719" cy="36576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enter headline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0EAC1D-C901-4858-A756-4CE03BC3568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7081" y="932688"/>
            <a:ext cx="10503719" cy="365760"/>
          </a:xfrm>
        </p:spPr>
        <p:txBody>
          <a:bodyPr/>
          <a:lstStyle>
            <a:lvl1pPr marL="0" indent="0">
              <a:buNone/>
              <a:defRPr sz="2399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enter subhead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6C0A249-756A-47ED-8637-1125701A113E}"/>
              </a:ext>
            </a:extLst>
          </p:cNvPr>
          <p:cNvSpPr txBox="1">
            <a:spLocks/>
          </p:cNvSpPr>
          <p:nvPr userDrawn="1"/>
        </p:nvSpPr>
        <p:spPr>
          <a:xfrm>
            <a:off x="0" y="6401929"/>
            <a:ext cx="1580032" cy="457200"/>
          </a:xfrm>
          <a:prstGeom prst="rect">
            <a:avLst/>
          </a:prstGeom>
        </p:spPr>
        <p:txBody>
          <a:bodyPr lIns="182832" tIns="0" rIns="0" bIns="182832" anchor="b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1pPr>
            <a:lvl2pPr marL="60949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2pPr>
            <a:lvl3pPr marL="121898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3pPr>
            <a:lvl4pPr marL="182848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4pPr>
            <a:lvl5pPr marL="24379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5pPr>
            <a:lvl6pPr marL="304746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6pPr>
            <a:lvl7pPr marL="3656960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7pPr>
            <a:lvl8pPr marL="4266453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8pPr>
            <a:lvl9pPr marL="487594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t>ZEBRA TECHNOLOGIES</a:t>
            </a:r>
          </a:p>
        </p:txBody>
      </p:sp>
      <p:sp>
        <p:nvSpPr>
          <p:cNvPr id="10" name="AutoShape 2">
            <a:extLst>
              <a:ext uri="{FF2B5EF4-FFF2-40B4-BE49-F238E27FC236}">
                <a16:creationId xmlns:a16="http://schemas.microsoft.com/office/drawing/2014/main" id="{99445445-8A29-4B9B-97F3-0F882A167FD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 flipH="1">
            <a:off x="10131433" y="5669280"/>
            <a:ext cx="2057392" cy="1188720"/>
          </a:xfrm>
          <a:prstGeom prst="rtTriangle">
            <a:avLst/>
          </a:prstGeom>
          <a:gradFill>
            <a:gsLst>
              <a:gs pos="0">
                <a:srgbClr val="00FFFF"/>
              </a:gs>
              <a:gs pos="50000">
                <a:srgbClr val="00C9FF"/>
              </a:gs>
              <a:gs pos="100000">
                <a:srgbClr val="0099FF"/>
              </a:gs>
            </a:gsLst>
            <a:lin ang="0" scaled="1"/>
          </a:gradFill>
          <a:ln>
            <a:noFill/>
          </a:ln>
          <a:effectLst/>
        </p:spPr>
        <p:txBody>
          <a:bodyPr vert="horz" wrap="square" lIns="36566" tIns="36566" rIns="36566" bIns="3656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MS PGothic" pitchFamily="34" charset="-128"/>
              <a:cs typeface="+mn-cs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DE6931-D60C-45BF-B727-81EF40C1D8E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0" y="1691640"/>
            <a:ext cx="10506456" cy="4050792"/>
          </a:xfrm>
        </p:spPr>
        <p:txBody>
          <a:bodyPr/>
          <a:lstStyle>
            <a:lvl1pPr>
              <a:buClr>
                <a:schemeClr val="accent1"/>
              </a:buCl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9013444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-1col-30D-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B2C8C-BBC3-4CB4-A679-24462238F4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081" y="457200"/>
            <a:ext cx="10503719" cy="36576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enter headline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0EAC1D-C901-4858-A756-4CE03BC3568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7081" y="932688"/>
            <a:ext cx="10503719" cy="365760"/>
          </a:xfrm>
        </p:spPr>
        <p:txBody>
          <a:bodyPr/>
          <a:lstStyle>
            <a:lvl1pPr marL="0" indent="0">
              <a:buNone/>
              <a:defRPr sz="2399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enter subhead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6C0A249-756A-47ED-8637-1125701A113E}"/>
              </a:ext>
            </a:extLst>
          </p:cNvPr>
          <p:cNvSpPr txBox="1">
            <a:spLocks/>
          </p:cNvSpPr>
          <p:nvPr userDrawn="1"/>
        </p:nvSpPr>
        <p:spPr>
          <a:xfrm>
            <a:off x="0" y="6401929"/>
            <a:ext cx="1580032" cy="457200"/>
          </a:xfrm>
          <a:prstGeom prst="rect">
            <a:avLst/>
          </a:prstGeom>
        </p:spPr>
        <p:txBody>
          <a:bodyPr lIns="182832" tIns="0" rIns="0" bIns="182832" anchor="b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1pPr>
            <a:lvl2pPr marL="60949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2pPr>
            <a:lvl3pPr marL="121898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3pPr>
            <a:lvl4pPr marL="182848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4pPr>
            <a:lvl5pPr marL="24379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5pPr>
            <a:lvl6pPr marL="304746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6pPr>
            <a:lvl7pPr marL="3656960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7pPr>
            <a:lvl8pPr marL="4266453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8pPr>
            <a:lvl9pPr marL="487594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t>ZEBRA TECHNOLOGIES</a:t>
            </a:r>
          </a:p>
        </p:txBody>
      </p:sp>
      <p:sp>
        <p:nvSpPr>
          <p:cNvPr id="10" name="AutoShape 2">
            <a:extLst>
              <a:ext uri="{FF2B5EF4-FFF2-40B4-BE49-F238E27FC236}">
                <a16:creationId xmlns:a16="http://schemas.microsoft.com/office/drawing/2014/main" id="{99445445-8A29-4B9B-97F3-0F882A167FD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 flipH="1">
            <a:off x="10131433" y="5669280"/>
            <a:ext cx="2057392" cy="1188720"/>
          </a:xfrm>
          <a:prstGeom prst="rtTriangle">
            <a:avLst/>
          </a:prstGeom>
          <a:gradFill>
            <a:gsLst>
              <a:gs pos="0">
                <a:srgbClr val="00FFFF"/>
              </a:gs>
              <a:gs pos="50000">
                <a:srgbClr val="00C9FF"/>
              </a:gs>
              <a:gs pos="100000">
                <a:srgbClr val="0099FF"/>
              </a:gs>
            </a:gsLst>
            <a:lin ang="0" scaled="1"/>
          </a:gradFill>
          <a:ln>
            <a:noFill/>
          </a:ln>
          <a:effectLst/>
        </p:spPr>
        <p:txBody>
          <a:bodyPr vert="horz" wrap="square" lIns="36566" tIns="36566" rIns="36566" bIns="3656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MS PGothic" pitchFamily="34" charset="-128"/>
              <a:cs typeface="+mn-cs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DE6931-D60C-45BF-B727-81EF40C1D8E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0" y="1691640"/>
            <a:ext cx="10506456" cy="4050792"/>
          </a:xfrm>
        </p:spPr>
        <p:txBody>
          <a:bodyPr/>
          <a:lstStyle>
            <a:lvl3pPr>
              <a:defRPr/>
            </a:lvl3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0406177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-1col-30D-Black-CC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B2C8C-BBC3-4CB4-A679-24462238F4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081" y="457200"/>
            <a:ext cx="10503719" cy="36576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enter headline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0EAC1D-C901-4858-A756-4CE03BC3568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7081" y="932688"/>
            <a:ext cx="10503719" cy="365760"/>
          </a:xfrm>
        </p:spPr>
        <p:txBody>
          <a:bodyPr/>
          <a:lstStyle>
            <a:lvl1pPr marL="0" indent="0">
              <a:buNone/>
              <a:defRPr sz="2399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enter subhead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6C0A249-756A-47ED-8637-1125701A113E}"/>
              </a:ext>
            </a:extLst>
          </p:cNvPr>
          <p:cNvSpPr txBox="1">
            <a:spLocks/>
          </p:cNvSpPr>
          <p:nvPr userDrawn="1"/>
        </p:nvSpPr>
        <p:spPr>
          <a:xfrm>
            <a:off x="0" y="6401929"/>
            <a:ext cx="1580032" cy="457200"/>
          </a:xfrm>
          <a:prstGeom prst="rect">
            <a:avLst/>
          </a:prstGeom>
        </p:spPr>
        <p:txBody>
          <a:bodyPr lIns="182832" tIns="0" rIns="0" bIns="182832" anchor="b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1pPr>
            <a:lvl2pPr marL="60949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2pPr>
            <a:lvl3pPr marL="121898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3pPr>
            <a:lvl4pPr marL="182848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4pPr>
            <a:lvl5pPr marL="24379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5pPr>
            <a:lvl6pPr marL="304746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6pPr>
            <a:lvl7pPr marL="3656960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7pPr>
            <a:lvl8pPr marL="4266453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8pPr>
            <a:lvl9pPr marL="487594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t>ZEBRA TECHNOLOGIES</a:t>
            </a:r>
          </a:p>
        </p:txBody>
      </p:sp>
      <p:sp>
        <p:nvSpPr>
          <p:cNvPr id="10" name="AutoShape 2">
            <a:extLst>
              <a:ext uri="{FF2B5EF4-FFF2-40B4-BE49-F238E27FC236}">
                <a16:creationId xmlns:a16="http://schemas.microsoft.com/office/drawing/2014/main" id="{99445445-8A29-4B9B-97F3-0F882A167FD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 flipH="1">
            <a:off x="10131433" y="5669280"/>
            <a:ext cx="2057392" cy="1188720"/>
          </a:xfrm>
          <a:prstGeom prst="rtTriangle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vert="horz" wrap="square" lIns="36566" tIns="36566" rIns="36566" bIns="3656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MS PGothic" pitchFamily="34" charset="-128"/>
              <a:cs typeface="+mn-cs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DE6931-D60C-45BF-B727-81EF40C1D8E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0" y="1691640"/>
            <a:ext cx="10506456" cy="4050792"/>
          </a:xfrm>
        </p:spPr>
        <p:txBody>
          <a:bodyPr/>
          <a:lstStyle>
            <a:lvl1pPr>
              <a:buClr>
                <a:schemeClr val="accent1"/>
              </a:buCl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405286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-1col-30D-White-C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B2C8C-BBC3-4CB4-A679-24462238F4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081" y="457200"/>
            <a:ext cx="10503719" cy="36576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enter headline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0EAC1D-C901-4858-A756-4CE03BC3568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7081" y="932688"/>
            <a:ext cx="10503719" cy="365760"/>
          </a:xfrm>
        </p:spPr>
        <p:txBody>
          <a:bodyPr/>
          <a:lstStyle>
            <a:lvl1pPr marL="0" indent="0">
              <a:buNone/>
              <a:defRPr sz="2399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enter subhead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6C0A249-756A-47ED-8637-1125701A113E}"/>
              </a:ext>
            </a:extLst>
          </p:cNvPr>
          <p:cNvSpPr txBox="1">
            <a:spLocks/>
          </p:cNvSpPr>
          <p:nvPr userDrawn="1"/>
        </p:nvSpPr>
        <p:spPr>
          <a:xfrm>
            <a:off x="0" y="6401929"/>
            <a:ext cx="1580032" cy="457200"/>
          </a:xfrm>
          <a:prstGeom prst="rect">
            <a:avLst/>
          </a:prstGeom>
        </p:spPr>
        <p:txBody>
          <a:bodyPr lIns="182832" tIns="0" rIns="0" bIns="182832" anchor="b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1pPr>
            <a:lvl2pPr marL="60949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2pPr>
            <a:lvl3pPr marL="121898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3pPr>
            <a:lvl4pPr marL="182848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4pPr>
            <a:lvl5pPr marL="24379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5pPr>
            <a:lvl6pPr marL="304746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6pPr>
            <a:lvl7pPr marL="3656960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7pPr>
            <a:lvl8pPr marL="4266453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8pPr>
            <a:lvl9pPr marL="487594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t>ZEBRA TECHNOLOGIES</a:t>
            </a:r>
          </a:p>
        </p:txBody>
      </p:sp>
      <p:sp>
        <p:nvSpPr>
          <p:cNvPr id="10" name="AutoShape 2">
            <a:extLst>
              <a:ext uri="{FF2B5EF4-FFF2-40B4-BE49-F238E27FC236}">
                <a16:creationId xmlns:a16="http://schemas.microsoft.com/office/drawing/2014/main" id="{99445445-8A29-4B9B-97F3-0F882A167FD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 flipH="1">
            <a:off x="10131433" y="5669280"/>
            <a:ext cx="2057392" cy="1188720"/>
          </a:xfrm>
          <a:prstGeom prst="rtTriangle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vert="horz" wrap="square" lIns="36566" tIns="36566" rIns="36566" bIns="3656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MS PGothic" pitchFamily="34" charset="-128"/>
              <a:cs typeface="+mn-cs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CA6439-752F-4EAE-BA36-A9DA45D5B2D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0" y="1691640"/>
            <a:ext cx="10502900" cy="4050792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1297455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-1col-Graphics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E05120B3-A679-4361-BBE5-B44731CBB86A}"/>
              </a:ext>
            </a:extLst>
          </p:cNvPr>
          <p:cNvSpPr/>
          <p:nvPr userDrawn="1"/>
        </p:nvSpPr>
        <p:spPr>
          <a:xfrm>
            <a:off x="-1" y="-8249"/>
            <a:ext cx="4205145" cy="6865356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1867" tIns="0" rIns="121867" bIns="0" rtlCol="0" anchor="ctr"/>
          <a:lstStyle/>
          <a:p>
            <a:pPr marL="0" marR="0" lvl="0" indent="0" algn="ctr" defTabSz="914126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Arial" charset="0"/>
            </a:endParaRPr>
          </a:p>
        </p:txBody>
      </p:sp>
      <p:sp>
        <p:nvSpPr>
          <p:cNvPr id="13" name="AutoShape 4">
            <a:extLst>
              <a:ext uri="{FF2B5EF4-FFF2-40B4-BE49-F238E27FC236}">
                <a16:creationId xmlns:a16="http://schemas.microsoft.com/office/drawing/2014/main" id="{44C61FA3-B671-4289-9759-F226A4D71C0B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 flipH="1">
            <a:off x="2102571" y="5639234"/>
            <a:ext cx="2102572" cy="1217873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txBody>
          <a:bodyPr vert="horz" wrap="square" lIns="36556" tIns="36556" rIns="36556" bIns="3655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0EAC1D-C901-4858-A756-4CE03BC3568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26025" y="1401318"/>
            <a:ext cx="6965913" cy="365760"/>
          </a:xfrm>
        </p:spPr>
        <p:txBody>
          <a:bodyPr/>
          <a:lstStyle>
            <a:lvl1pPr marL="0" indent="0">
              <a:buNone/>
              <a:defRPr sz="2399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enter subhead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CB2C8C-BBC3-4CB4-A679-24462238F4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080" y="457200"/>
            <a:ext cx="3135575" cy="79552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enter headline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6C0A249-756A-47ED-8637-1125701A113E}"/>
              </a:ext>
            </a:extLst>
          </p:cNvPr>
          <p:cNvSpPr txBox="1">
            <a:spLocks/>
          </p:cNvSpPr>
          <p:nvPr userDrawn="1"/>
        </p:nvSpPr>
        <p:spPr>
          <a:xfrm>
            <a:off x="0" y="6401929"/>
            <a:ext cx="1580032" cy="457200"/>
          </a:xfrm>
          <a:prstGeom prst="rect">
            <a:avLst/>
          </a:prstGeom>
        </p:spPr>
        <p:txBody>
          <a:bodyPr lIns="182832" tIns="0" rIns="0" bIns="182832" anchor="b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1pPr>
            <a:lvl2pPr marL="60949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2pPr>
            <a:lvl3pPr marL="121898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3pPr>
            <a:lvl4pPr marL="182848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4pPr>
            <a:lvl5pPr marL="24379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5pPr>
            <a:lvl6pPr marL="304746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6pPr>
            <a:lvl7pPr marL="3656960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7pPr>
            <a:lvl8pPr marL="4266453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8pPr>
            <a:lvl9pPr marL="487594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t>ZEBRA TECHNOLOGIES</a:t>
            </a:r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99C08C2D-7CCE-4A11-B9EC-7E9749E865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24234" y="6401929"/>
            <a:ext cx="1264591" cy="457200"/>
          </a:xfrm>
          <a:prstGeom prst="rect">
            <a:avLst/>
          </a:prstGeom>
        </p:spPr>
        <p:txBody>
          <a:bodyPr vert="horz" lIns="0" tIns="0" rIns="182880" bIns="182880" rtlCol="0" anchor="b" anchorCtr="0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pPr defTabSz="914126" fontAlgn="auto">
              <a:spcBef>
                <a:spcPts val="0"/>
              </a:spcBef>
              <a:spcAft>
                <a:spcPts val="0"/>
              </a:spcAft>
            </a:pPr>
            <a:fld id="{F19F85D4-6AC3-4CF9-A1A5-831DFC2C241F}" type="slidenum">
              <a:rPr lang="en-US" smtClean="0">
                <a:solidFill>
                  <a:srgbClr val="000000"/>
                </a:solidFill>
                <a:latin typeface="Arial" panose="020B0604020202020204"/>
                <a:ea typeface="+mn-ea"/>
              </a:rPr>
              <a:pPr defTabSz="914126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000000"/>
              </a:solidFill>
              <a:latin typeface="Arial" panose="020B0604020202020204"/>
              <a:ea typeface="+mn-ea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C5763B-C6C4-4101-B565-E3A3353174B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726154" y="457200"/>
            <a:ext cx="6965913" cy="795528"/>
          </a:xfrm>
        </p:spPr>
        <p:txBody>
          <a:bodyPr/>
          <a:lstStyle>
            <a:lvl1pPr marL="0" indent="0">
              <a:buNone/>
              <a:defRPr sz="2799"/>
            </a:lvl1pPr>
          </a:lstStyle>
          <a:p>
            <a:pPr lvl="0"/>
            <a:r>
              <a:rPr lang="en-US" dirty="0"/>
              <a:t>Click to enter headline</a:t>
            </a: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DDD45756-9F9A-4024-8679-58D406BDF8AF}"/>
              </a:ext>
            </a:extLst>
          </p:cNvPr>
          <p:cNvSpPr txBox="1">
            <a:spLocks/>
          </p:cNvSpPr>
          <p:nvPr userDrawn="1"/>
        </p:nvSpPr>
        <p:spPr>
          <a:xfrm>
            <a:off x="-1580" y="6400918"/>
            <a:ext cx="1580032" cy="457200"/>
          </a:xfrm>
          <a:prstGeom prst="rect">
            <a:avLst/>
          </a:prstGeom>
        </p:spPr>
        <p:txBody>
          <a:bodyPr lIns="182832" tIns="0" rIns="0" bIns="182832" anchor="b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1pPr>
            <a:lvl2pPr marL="60949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2pPr>
            <a:lvl3pPr marL="121898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3pPr>
            <a:lvl4pPr marL="182848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4pPr>
            <a:lvl5pPr marL="24379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5pPr>
            <a:lvl6pPr marL="304746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6pPr>
            <a:lvl7pPr marL="3656960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7pPr>
            <a:lvl8pPr marL="4266453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8pPr>
            <a:lvl9pPr marL="487594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t>ZEBRA TECHNOLOGIES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1C78788-8B9F-401C-8E79-E3B3BD41426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25988" y="2304288"/>
            <a:ext cx="6965950" cy="4096512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746313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1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61FD817B-144E-4496-8C23-977C7BE2599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692335" y="0"/>
            <a:ext cx="5484971" cy="6858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3E19B4-84A1-47DD-B01B-CCD8F85664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3347" y="1517904"/>
            <a:ext cx="4067767" cy="8686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enter presentation title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626840D-5953-45D6-A00B-7F5EB3E4D1DA}"/>
              </a:ext>
            </a:extLst>
          </p:cNvPr>
          <p:cNvSpPr txBox="1"/>
          <p:nvPr/>
        </p:nvSpPr>
        <p:spPr>
          <a:xfrm>
            <a:off x="6692335" y="1087017"/>
            <a:ext cx="5496490" cy="86177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marL="0" indent="0" algn="ctr">
              <a:spcBef>
                <a:spcPct val="0"/>
              </a:spcBef>
              <a:buNone/>
            </a:pPr>
            <a:r>
              <a:rPr lang="en-US" sz="2799" b="0" kern="1200" dirty="0">
                <a:solidFill>
                  <a:schemeClr val="accent6"/>
                </a:solidFill>
                <a:ea typeface="ＭＳ Ｐゴシック"/>
              </a:rPr>
              <a:t>IMAGE AREA</a:t>
            </a:r>
            <a:br>
              <a:rPr lang="en-US" sz="2799" b="0" kern="1200" dirty="0">
                <a:solidFill>
                  <a:schemeClr val="accent6"/>
                </a:solidFill>
                <a:ea typeface="ＭＳ Ｐゴシック"/>
              </a:rPr>
            </a:br>
            <a:r>
              <a:rPr lang="en-US" sz="2799" b="0" kern="1200" dirty="0">
                <a:solidFill>
                  <a:schemeClr val="accent6"/>
                </a:solidFill>
                <a:ea typeface="ＭＳ Ｐゴシック"/>
              </a:rPr>
              <a:t>7.5” h x 6” w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88319E07-9352-4F02-AAEE-A1442A295E2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3094" y="2894013"/>
            <a:ext cx="4067703" cy="98901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enter presentation text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D21CB855-D148-4D9C-B2EB-999FD9DB8A6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3347" y="5175504"/>
            <a:ext cx="2961884" cy="51206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Presenter name or location</a:t>
            </a:r>
            <a:br>
              <a:rPr lang="en-US" dirty="0"/>
            </a:br>
            <a:r>
              <a:rPr lang="en-US" dirty="0"/>
              <a:t>Date</a:t>
            </a:r>
          </a:p>
        </p:txBody>
      </p:sp>
      <p:sp>
        <p:nvSpPr>
          <p:cNvPr id="11" name="AutoShape 4">
            <a:extLst>
              <a:ext uri="{FF2B5EF4-FFF2-40B4-BE49-F238E27FC236}">
                <a16:creationId xmlns:a16="http://schemas.microsoft.com/office/drawing/2014/main" id="{C462858A-FCAA-4E18-A708-842561456E26}"/>
              </a:ext>
            </a:extLst>
          </p:cNvPr>
          <p:cNvSpPr>
            <a:spLocks noChangeAspect="1" noChangeArrowheads="1"/>
          </p:cNvSpPr>
          <p:nvPr/>
        </p:nvSpPr>
        <p:spPr bwMode="auto">
          <a:xfrm flipH="1">
            <a:off x="3849798" y="5212080"/>
            <a:ext cx="2841565" cy="1645920"/>
          </a:xfrm>
          <a:prstGeom prst="rtTriangle">
            <a:avLst/>
          </a:prstGeom>
          <a:gradFill>
            <a:gsLst>
              <a:gs pos="0">
                <a:srgbClr val="00FFFF"/>
              </a:gs>
              <a:gs pos="50000">
                <a:srgbClr val="00C9FF"/>
              </a:gs>
              <a:gs pos="98246">
                <a:srgbClr val="0099FF"/>
              </a:gs>
              <a:gs pos="0">
                <a:srgbClr val="00FFFF"/>
              </a:gs>
            </a:gsLst>
            <a:lin ang="0" scaled="1"/>
          </a:gradFill>
          <a:ln>
            <a:noFill/>
          </a:ln>
          <a:effectLst/>
        </p:spPr>
        <p:txBody>
          <a:bodyPr vert="horz" wrap="square" lIns="36556" tIns="36556" rIns="36556" bIns="36556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1pPr>
            <a:lvl2pPr marL="60949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2pPr>
            <a:lvl3pPr marL="121898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3pPr>
            <a:lvl4pPr marL="182848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4pPr>
            <a:lvl5pPr marL="24379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5pPr>
            <a:lvl6pPr marL="304746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6pPr>
            <a:lvl7pPr marL="3656960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7pPr>
            <a:lvl8pPr marL="4266453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8pPr>
            <a:lvl9pPr marL="487594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MS PGothic" pitchFamily="34" charset="-128"/>
              <a:cs typeface="+mn-cs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A031F72-9475-4396-AAE5-D1103FE9DDB3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442" y="562226"/>
            <a:ext cx="1603262" cy="51788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170544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-1col-Graphics-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B2C8C-BBC3-4CB4-A679-24462238F4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081" y="457200"/>
            <a:ext cx="8574838" cy="36576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enter headline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0EAC1D-C901-4858-A756-4CE03BC3568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7081" y="932688"/>
            <a:ext cx="8574838" cy="36576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399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enter subhead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6C0A249-756A-47ED-8637-1125701A113E}"/>
              </a:ext>
            </a:extLst>
          </p:cNvPr>
          <p:cNvSpPr txBox="1">
            <a:spLocks/>
          </p:cNvSpPr>
          <p:nvPr userDrawn="1"/>
        </p:nvSpPr>
        <p:spPr>
          <a:xfrm>
            <a:off x="0" y="6401929"/>
            <a:ext cx="1580032" cy="457200"/>
          </a:xfrm>
          <a:prstGeom prst="rect">
            <a:avLst/>
          </a:prstGeom>
        </p:spPr>
        <p:txBody>
          <a:bodyPr lIns="182832" tIns="0" rIns="0" bIns="182832" anchor="b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1pPr>
            <a:lvl2pPr marL="60949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2pPr>
            <a:lvl3pPr marL="121898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3pPr>
            <a:lvl4pPr marL="182848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4pPr>
            <a:lvl5pPr marL="24379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5pPr>
            <a:lvl6pPr marL="304746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6pPr>
            <a:lvl7pPr marL="3656960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7pPr>
            <a:lvl8pPr marL="4266453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8pPr>
            <a:lvl9pPr marL="487594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t>ZEBRA TECHNOLOGIES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9205721-C91A-437D-9E47-2408E1F72CAE}"/>
              </a:ext>
            </a:extLst>
          </p:cNvPr>
          <p:cNvSpPr/>
          <p:nvPr userDrawn="1"/>
        </p:nvSpPr>
        <p:spPr>
          <a:xfrm>
            <a:off x="10281372" y="457201"/>
            <a:ext cx="1904279" cy="6400800"/>
          </a:xfrm>
          <a:prstGeom prst="rect">
            <a:avLst/>
          </a:prstGeom>
          <a:solidFill>
            <a:srgbClr val="000000"/>
          </a:solidFill>
          <a:ln w="9525" cap="flat" cmpd="sng" algn="ctr">
            <a:noFill/>
            <a:prstDash val="solid"/>
          </a:ln>
          <a:effectLst/>
        </p:spPr>
        <p:txBody>
          <a:bodyPr lIns="121867" tIns="0" rIns="121867" bIns="0" rtlCol="0" anchor="ctr"/>
          <a:lstStyle/>
          <a:p>
            <a:pPr marL="0" marR="0" lvl="0" indent="0" algn="ctr" defTabSz="914126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Arial" charset="0"/>
            </a:endParaRPr>
          </a:p>
        </p:txBody>
      </p:sp>
      <p:sp>
        <p:nvSpPr>
          <p:cNvPr id="12" name="AutoShape 4">
            <a:extLst>
              <a:ext uri="{FF2B5EF4-FFF2-40B4-BE49-F238E27FC236}">
                <a16:creationId xmlns:a16="http://schemas.microsoft.com/office/drawing/2014/main" id="{99E04FAB-E76C-4262-B9A3-5A1C48CC15BE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 flipV="1">
            <a:off x="10270489" y="456074"/>
            <a:ext cx="1919740" cy="1111971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txBody>
          <a:bodyPr vert="horz" wrap="square" lIns="36556" tIns="36556" rIns="36556" bIns="3655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4EBE60-5CC1-4AA0-8D1C-B0A0F5DF748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0" y="1691640"/>
            <a:ext cx="8577072" cy="405079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AutoShape 2">
            <a:extLst>
              <a:ext uri="{FF2B5EF4-FFF2-40B4-BE49-F238E27FC236}">
                <a16:creationId xmlns:a16="http://schemas.microsoft.com/office/drawing/2014/main" id="{F4A5CE52-7E65-4EA4-B1EE-3861A1DADEB2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 flipH="1">
            <a:off x="7916733" y="5507675"/>
            <a:ext cx="2373914" cy="1371600"/>
          </a:xfrm>
          <a:prstGeom prst="rtTriangle">
            <a:avLst/>
          </a:prstGeom>
          <a:gradFill>
            <a:gsLst>
              <a:gs pos="0">
                <a:srgbClr val="00FFFF"/>
              </a:gs>
              <a:gs pos="50000">
                <a:srgbClr val="00C9FF"/>
              </a:gs>
              <a:gs pos="100000">
                <a:srgbClr val="0099FF"/>
              </a:gs>
            </a:gsLst>
            <a:lin ang="0" scaled="1"/>
          </a:gradFill>
          <a:ln>
            <a:noFill/>
          </a:ln>
          <a:effectLst/>
        </p:spPr>
        <p:txBody>
          <a:bodyPr vert="horz" wrap="square" lIns="36566" tIns="36566" rIns="36566" bIns="3656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MS PGothic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32064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-1col-Graphics-2-C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B2C8C-BBC3-4CB4-A679-24462238F4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081" y="457200"/>
            <a:ext cx="8574838" cy="36576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enter headline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0EAC1D-C901-4858-A756-4CE03BC3568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7081" y="932688"/>
            <a:ext cx="8574838" cy="365760"/>
          </a:xfrm>
        </p:spPr>
        <p:txBody>
          <a:bodyPr/>
          <a:lstStyle>
            <a:lvl1pPr marL="0" indent="0">
              <a:buNone/>
              <a:defRPr sz="2399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enter subhead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6C0A249-756A-47ED-8637-1125701A113E}"/>
              </a:ext>
            </a:extLst>
          </p:cNvPr>
          <p:cNvSpPr txBox="1">
            <a:spLocks/>
          </p:cNvSpPr>
          <p:nvPr userDrawn="1"/>
        </p:nvSpPr>
        <p:spPr>
          <a:xfrm>
            <a:off x="0" y="6401929"/>
            <a:ext cx="1580032" cy="457200"/>
          </a:xfrm>
          <a:prstGeom prst="rect">
            <a:avLst/>
          </a:prstGeom>
        </p:spPr>
        <p:txBody>
          <a:bodyPr lIns="182832" tIns="0" rIns="0" bIns="182832" anchor="b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1pPr>
            <a:lvl2pPr marL="60949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2pPr>
            <a:lvl3pPr marL="121898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3pPr>
            <a:lvl4pPr marL="182848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4pPr>
            <a:lvl5pPr marL="24379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5pPr>
            <a:lvl6pPr marL="304746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6pPr>
            <a:lvl7pPr marL="3656960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7pPr>
            <a:lvl8pPr marL="4266453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8pPr>
            <a:lvl9pPr marL="487594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t>ZEBRA TECHNOLOGIES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9205721-C91A-437D-9E47-2408E1F72CAE}"/>
              </a:ext>
            </a:extLst>
          </p:cNvPr>
          <p:cNvSpPr/>
          <p:nvPr userDrawn="1"/>
        </p:nvSpPr>
        <p:spPr>
          <a:xfrm>
            <a:off x="10281372" y="457201"/>
            <a:ext cx="1904279" cy="6400800"/>
          </a:xfrm>
          <a:prstGeom prst="rect">
            <a:avLst/>
          </a:prstGeom>
          <a:solidFill>
            <a:srgbClr val="000000"/>
          </a:solidFill>
          <a:ln w="9525" cap="flat" cmpd="sng" algn="ctr">
            <a:noFill/>
            <a:prstDash val="solid"/>
          </a:ln>
          <a:effectLst/>
        </p:spPr>
        <p:txBody>
          <a:bodyPr lIns="121867" tIns="0" rIns="121867" bIns="0" rtlCol="0" anchor="ctr"/>
          <a:lstStyle/>
          <a:p>
            <a:pPr marL="0" marR="0" lvl="0" indent="0" algn="ctr" defTabSz="914126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Arial" charset="0"/>
            </a:endParaRPr>
          </a:p>
        </p:txBody>
      </p:sp>
      <p:sp>
        <p:nvSpPr>
          <p:cNvPr id="11" name="AutoShape 4">
            <a:extLst>
              <a:ext uri="{FF2B5EF4-FFF2-40B4-BE49-F238E27FC236}">
                <a16:creationId xmlns:a16="http://schemas.microsoft.com/office/drawing/2014/main" id="{A993D291-07E9-4C4D-A516-DFA6210DB7A2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 flipH="1">
            <a:off x="7913401" y="5486400"/>
            <a:ext cx="2367971" cy="1371600"/>
          </a:xfrm>
          <a:prstGeom prst="rtTriangle">
            <a:avLst/>
          </a:prstGeom>
          <a:solidFill>
            <a:srgbClr val="CCCCCD"/>
          </a:solidFill>
          <a:ln>
            <a:noFill/>
          </a:ln>
          <a:effectLst/>
        </p:spPr>
        <p:txBody>
          <a:bodyPr vert="horz" wrap="square" lIns="36556" tIns="36556" rIns="36556" bIns="3655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MS PGothic" pitchFamily="34" charset="-128"/>
              <a:cs typeface="+mn-cs"/>
            </a:endParaRPr>
          </a:p>
        </p:txBody>
      </p:sp>
      <p:sp>
        <p:nvSpPr>
          <p:cNvPr id="12" name="AutoShape 4">
            <a:extLst>
              <a:ext uri="{FF2B5EF4-FFF2-40B4-BE49-F238E27FC236}">
                <a16:creationId xmlns:a16="http://schemas.microsoft.com/office/drawing/2014/main" id="{99E04FAB-E76C-4262-B9A3-5A1C48CC15BE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 flipV="1">
            <a:off x="10270489" y="456074"/>
            <a:ext cx="1919740" cy="1111971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txBody>
          <a:bodyPr vert="horz" wrap="square" lIns="36556" tIns="36556" rIns="36556" bIns="3655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4EBE60-5CC1-4AA0-8D1C-B0A0F5DF748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0" y="1691640"/>
            <a:ext cx="8577072" cy="4050792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3943213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-1col-Blac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B2C8C-BBC3-4CB4-A679-24462238F4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081" y="457200"/>
            <a:ext cx="11225908" cy="36576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enter headline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0EAC1D-C901-4858-A756-4CE03BC3568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7081" y="932688"/>
            <a:ext cx="11225908" cy="365760"/>
          </a:xfrm>
        </p:spPr>
        <p:txBody>
          <a:bodyPr/>
          <a:lstStyle>
            <a:lvl1pPr marL="0" indent="0">
              <a:buNone/>
              <a:defRPr sz="2399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enter subhead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6C0A249-756A-47ED-8637-1125701A113E}"/>
              </a:ext>
            </a:extLst>
          </p:cNvPr>
          <p:cNvSpPr txBox="1">
            <a:spLocks/>
          </p:cNvSpPr>
          <p:nvPr userDrawn="1"/>
        </p:nvSpPr>
        <p:spPr>
          <a:xfrm>
            <a:off x="0" y="6401929"/>
            <a:ext cx="1580032" cy="457200"/>
          </a:xfrm>
          <a:prstGeom prst="rect">
            <a:avLst/>
          </a:prstGeom>
        </p:spPr>
        <p:txBody>
          <a:bodyPr lIns="182832" tIns="0" rIns="0" bIns="182832" anchor="b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1pPr>
            <a:lvl2pPr marL="60949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2pPr>
            <a:lvl3pPr marL="121898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3pPr>
            <a:lvl4pPr marL="182848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4pPr>
            <a:lvl5pPr marL="24379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5pPr>
            <a:lvl6pPr marL="304746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6pPr>
            <a:lvl7pPr marL="3656960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7pPr>
            <a:lvl8pPr marL="4266453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8pPr>
            <a:lvl9pPr marL="487594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t>ZEBRA TECHNOLOGIES</a:t>
            </a:r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99C08C2D-7CCE-4A11-B9EC-7E9749E865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24234" y="6401929"/>
            <a:ext cx="1264591" cy="457200"/>
          </a:xfrm>
          <a:prstGeom prst="rect">
            <a:avLst/>
          </a:prstGeom>
        </p:spPr>
        <p:txBody>
          <a:bodyPr vert="horz" lIns="0" tIns="0" rIns="182880" bIns="182880" rtlCol="0" anchor="b" anchorCtr="0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pPr defTabSz="914126" fontAlgn="auto">
              <a:spcBef>
                <a:spcPts val="0"/>
              </a:spcBef>
              <a:spcAft>
                <a:spcPts val="0"/>
              </a:spcAft>
            </a:pPr>
            <a:fld id="{F19F85D4-6AC3-4CF9-A1A5-831DFC2C241F}" type="slidenum">
              <a:rPr lang="en-US" smtClean="0">
                <a:solidFill>
                  <a:srgbClr val="FFFFFF"/>
                </a:solidFill>
                <a:latin typeface="Arial" panose="020B0604020202020204"/>
                <a:ea typeface="+mn-ea"/>
              </a:rPr>
              <a:pPr defTabSz="914126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FFFFFF"/>
              </a:solidFill>
              <a:latin typeface="Arial" panose="020B0604020202020204"/>
              <a:ea typeface="+mn-ea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19DAAC-A724-45DF-B432-52FDA19FFE9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199" y="1692275"/>
            <a:ext cx="11274552" cy="4645152"/>
          </a:xfrm>
        </p:spPr>
        <p:txBody>
          <a:bodyPr/>
          <a:lstStyle>
            <a:lvl1pPr>
              <a:buClr>
                <a:schemeClr val="accent1"/>
              </a:buClr>
              <a:defRPr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9525290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-1col-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B2C8C-BBC3-4CB4-A679-24462238F4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081" y="457200"/>
            <a:ext cx="11225908" cy="36576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enter headline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0EAC1D-C901-4858-A756-4CE03BC3568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7081" y="932688"/>
            <a:ext cx="11225908" cy="365760"/>
          </a:xfrm>
        </p:spPr>
        <p:txBody>
          <a:bodyPr/>
          <a:lstStyle>
            <a:lvl1pPr marL="0" indent="0">
              <a:buNone/>
              <a:defRPr sz="2399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enter subhead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6C0A249-756A-47ED-8637-1125701A113E}"/>
              </a:ext>
            </a:extLst>
          </p:cNvPr>
          <p:cNvSpPr txBox="1">
            <a:spLocks/>
          </p:cNvSpPr>
          <p:nvPr userDrawn="1"/>
        </p:nvSpPr>
        <p:spPr>
          <a:xfrm>
            <a:off x="0" y="6401929"/>
            <a:ext cx="1580032" cy="457200"/>
          </a:xfrm>
          <a:prstGeom prst="rect">
            <a:avLst/>
          </a:prstGeom>
        </p:spPr>
        <p:txBody>
          <a:bodyPr lIns="182832" tIns="0" rIns="0" bIns="182832" anchor="b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1pPr>
            <a:lvl2pPr marL="60949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2pPr>
            <a:lvl3pPr marL="121898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3pPr>
            <a:lvl4pPr marL="182848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4pPr>
            <a:lvl5pPr marL="24379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5pPr>
            <a:lvl6pPr marL="304746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6pPr>
            <a:lvl7pPr marL="3656960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7pPr>
            <a:lvl8pPr marL="4266453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8pPr>
            <a:lvl9pPr marL="487594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t>ZEBRA TECHNOLOGIES</a:t>
            </a:r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99C08C2D-7CCE-4A11-B9EC-7E9749E865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24234" y="6401929"/>
            <a:ext cx="1264591" cy="457200"/>
          </a:xfrm>
          <a:prstGeom prst="rect">
            <a:avLst/>
          </a:prstGeom>
        </p:spPr>
        <p:txBody>
          <a:bodyPr vert="horz" lIns="0" tIns="0" rIns="182880" bIns="182880" rtlCol="0" anchor="b" anchorCtr="0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pPr defTabSz="914126" fontAlgn="auto">
              <a:spcBef>
                <a:spcPts val="0"/>
              </a:spcBef>
              <a:spcAft>
                <a:spcPts val="0"/>
              </a:spcAft>
            </a:pPr>
            <a:fld id="{F19F85D4-6AC3-4CF9-A1A5-831DFC2C241F}" type="slidenum">
              <a:rPr lang="en-US" smtClean="0">
                <a:solidFill>
                  <a:srgbClr val="000000"/>
                </a:solidFill>
                <a:latin typeface="Arial" panose="020B0604020202020204"/>
                <a:ea typeface="+mn-ea"/>
              </a:rPr>
              <a:pPr defTabSz="914126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000000"/>
              </a:solidFill>
              <a:latin typeface="Arial" panose="020B0604020202020204"/>
              <a:ea typeface="+mn-ea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DE35B7-CA20-455C-8BD1-F0C6854E20B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199" y="1606550"/>
            <a:ext cx="11274552" cy="4645152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06956039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-BLANK-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6C0A249-756A-47ED-8637-1125701A113E}"/>
              </a:ext>
            </a:extLst>
          </p:cNvPr>
          <p:cNvSpPr txBox="1">
            <a:spLocks/>
          </p:cNvSpPr>
          <p:nvPr userDrawn="1"/>
        </p:nvSpPr>
        <p:spPr>
          <a:xfrm>
            <a:off x="0" y="6401929"/>
            <a:ext cx="1580032" cy="457200"/>
          </a:xfrm>
          <a:prstGeom prst="rect">
            <a:avLst/>
          </a:prstGeom>
        </p:spPr>
        <p:txBody>
          <a:bodyPr lIns="182832" tIns="0" rIns="0" bIns="182832" anchor="b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1pPr>
            <a:lvl2pPr marL="60949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2pPr>
            <a:lvl3pPr marL="121898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3pPr>
            <a:lvl4pPr marL="182848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4pPr>
            <a:lvl5pPr marL="24379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5pPr>
            <a:lvl6pPr marL="304746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6pPr>
            <a:lvl7pPr marL="3656960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7pPr>
            <a:lvl8pPr marL="4266453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8pPr>
            <a:lvl9pPr marL="487594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999999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t>ZEBRA TECHNOLOGIES</a:t>
            </a:r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99C08C2D-7CCE-4A11-B9EC-7E9749E865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24234" y="6401929"/>
            <a:ext cx="1264591" cy="457200"/>
          </a:xfrm>
          <a:prstGeom prst="rect">
            <a:avLst/>
          </a:prstGeom>
        </p:spPr>
        <p:txBody>
          <a:bodyPr vert="horz" lIns="0" tIns="0" rIns="182880" bIns="182880" rtlCol="0" anchor="b" anchorCtr="0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pPr marL="0" marR="0" lvl="0" indent="0" algn="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19F85D4-6AC3-4CF9-A1A5-831DFC2C241F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MS PGothic" pitchFamily="34" charset="-128"/>
                <a:cs typeface="+mn-cs"/>
              </a:rPr>
              <a:pPr marL="0" marR="0" lvl="0" indent="0" algn="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MS PGothic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81475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-BLANK-Blac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6C0A249-756A-47ED-8637-1125701A113E}"/>
              </a:ext>
            </a:extLst>
          </p:cNvPr>
          <p:cNvSpPr txBox="1">
            <a:spLocks/>
          </p:cNvSpPr>
          <p:nvPr userDrawn="1"/>
        </p:nvSpPr>
        <p:spPr>
          <a:xfrm>
            <a:off x="0" y="6401929"/>
            <a:ext cx="1580032" cy="457200"/>
          </a:xfrm>
          <a:prstGeom prst="rect">
            <a:avLst/>
          </a:prstGeom>
        </p:spPr>
        <p:txBody>
          <a:bodyPr lIns="182832" tIns="0" rIns="0" bIns="182832" anchor="b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1pPr>
            <a:lvl2pPr marL="60949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2pPr>
            <a:lvl3pPr marL="121898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3pPr>
            <a:lvl4pPr marL="182848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4pPr>
            <a:lvl5pPr marL="24379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5pPr>
            <a:lvl6pPr marL="304746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6pPr>
            <a:lvl7pPr marL="3656960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7pPr>
            <a:lvl8pPr marL="4266453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8pPr>
            <a:lvl9pPr marL="487594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999999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t>ZEBRA TECHNOLOGIES</a:t>
            </a:r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99C08C2D-7CCE-4A11-B9EC-7E9749E865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24234" y="6401929"/>
            <a:ext cx="1264591" cy="457200"/>
          </a:xfrm>
          <a:prstGeom prst="rect">
            <a:avLst/>
          </a:prstGeom>
        </p:spPr>
        <p:txBody>
          <a:bodyPr vert="horz" lIns="0" tIns="0" rIns="182880" bIns="182880" rtlCol="0" anchor="b" anchorCtr="0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pPr marL="0" marR="0" lvl="0" indent="0" algn="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19F85D4-6AC3-4CF9-A1A5-831DFC2C241F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MS PGothic" pitchFamily="34" charset="-128"/>
                <a:cs typeface="+mn-cs"/>
              </a:rPr>
              <a:pPr marL="0" marR="0" lvl="0" indent="0" algn="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MS PGothic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253097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-2col-5D-Blac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B2C8C-BBC3-4CB4-A679-24462238F4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081" y="457200"/>
            <a:ext cx="11061359" cy="36576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enter headline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0EAC1D-C901-4858-A756-4CE03BC3568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7081" y="932688"/>
            <a:ext cx="11061359" cy="365760"/>
          </a:xfrm>
        </p:spPr>
        <p:txBody>
          <a:bodyPr/>
          <a:lstStyle>
            <a:lvl1pPr marL="0" indent="0">
              <a:buNone/>
              <a:defRPr sz="2399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enter subhead</a:t>
            </a:r>
          </a:p>
        </p:txBody>
      </p:sp>
      <p:sp>
        <p:nvSpPr>
          <p:cNvPr id="7" name="AutoShape 2">
            <a:extLst>
              <a:ext uri="{FF2B5EF4-FFF2-40B4-BE49-F238E27FC236}">
                <a16:creationId xmlns:a16="http://schemas.microsoft.com/office/drawing/2014/main" id="{3CBA71D9-675A-4F40-94DA-6A30D93681D6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 flipH="1">
            <a:off x="6092825" y="6340476"/>
            <a:ext cx="6096000" cy="517525"/>
          </a:xfrm>
          <a:prstGeom prst="rtTriangle">
            <a:avLst/>
          </a:prstGeom>
          <a:gradFill>
            <a:gsLst>
              <a:gs pos="0">
                <a:srgbClr val="00FFFF"/>
              </a:gs>
              <a:gs pos="50000">
                <a:srgbClr val="00C9FF"/>
              </a:gs>
              <a:gs pos="100000">
                <a:srgbClr val="0099FF"/>
              </a:gs>
            </a:gsLst>
            <a:lin ang="0" scaled="1"/>
          </a:gradFill>
          <a:ln>
            <a:noFill/>
          </a:ln>
          <a:effectLst/>
        </p:spPr>
        <p:txBody>
          <a:bodyPr vert="horz" wrap="square" lIns="36566" tIns="36566" rIns="36566" bIns="3656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MS PGothic" pitchFamily="34" charset="-128"/>
              <a:cs typeface="Arial" panose="020B0604020202020204" pitchFamily="34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7CFF4E-29D2-4081-96CD-0F1A47C96F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7200" y="1692275"/>
            <a:ext cx="5302250" cy="4306888"/>
          </a:xfrm>
        </p:spPr>
        <p:txBody>
          <a:bodyPr/>
          <a:lstStyle>
            <a:lvl1pPr>
              <a:buClr>
                <a:schemeClr val="accent1"/>
              </a:buClr>
              <a:defRPr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5A7BC684-A3EE-4191-B972-A2D34DC5A20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17920" y="1692274"/>
            <a:ext cx="5303520" cy="4306887"/>
          </a:xfrm>
        </p:spPr>
        <p:txBody>
          <a:bodyPr/>
          <a:lstStyle>
            <a:lvl1pPr>
              <a:buClr>
                <a:schemeClr val="accent1"/>
              </a:buClr>
              <a:defRPr/>
            </a:lvl1pPr>
            <a:lvl4pPr marL="1371189" indent="0">
              <a:buNone/>
              <a:defRPr/>
            </a:lvl4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3BCE6546-82B3-47FB-BCCC-39725DDEEF36}"/>
              </a:ext>
            </a:extLst>
          </p:cNvPr>
          <p:cNvSpPr txBox="1">
            <a:spLocks/>
          </p:cNvSpPr>
          <p:nvPr userDrawn="1"/>
        </p:nvSpPr>
        <p:spPr>
          <a:xfrm>
            <a:off x="0" y="6401929"/>
            <a:ext cx="1580032" cy="457200"/>
          </a:xfrm>
          <a:prstGeom prst="rect">
            <a:avLst/>
          </a:prstGeom>
        </p:spPr>
        <p:txBody>
          <a:bodyPr lIns="182832" tIns="0" rIns="0" bIns="182832" anchor="b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1pPr>
            <a:lvl2pPr marL="60949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2pPr>
            <a:lvl3pPr marL="121898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3pPr>
            <a:lvl4pPr marL="182848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4pPr>
            <a:lvl5pPr marL="24379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5pPr>
            <a:lvl6pPr marL="304746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6pPr>
            <a:lvl7pPr marL="3656960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7pPr>
            <a:lvl8pPr marL="4266453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8pPr>
            <a:lvl9pPr marL="487594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t>ZEBRA TECHNOLOGIES</a:t>
            </a:r>
          </a:p>
        </p:txBody>
      </p:sp>
    </p:spTree>
    <p:extLst>
      <p:ext uri="{BB962C8B-B14F-4D97-AF65-F5344CB8AC3E}">
        <p14:creationId xmlns:p14="http://schemas.microsoft.com/office/powerpoint/2010/main" val="53224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-2col-5D-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B2C8C-BBC3-4CB4-A679-24462238F4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081" y="457200"/>
            <a:ext cx="11061359" cy="36576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enter headline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0EAC1D-C901-4858-A756-4CE03BC3568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7081" y="932688"/>
            <a:ext cx="11061359" cy="365760"/>
          </a:xfrm>
        </p:spPr>
        <p:txBody>
          <a:bodyPr/>
          <a:lstStyle>
            <a:lvl1pPr marL="0" indent="0">
              <a:buNone/>
              <a:defRPr sz="2399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enter subhead</a:t>
            </a:r>
          </a:p>
        </p:txBody>
      </p:sp>
      <p:sp>
        <p:nvSpPr>
          <p:cNvPr id="7" name="AutoShape 2">
            <a:extLst>
              <a:ext uri="{FF2B5EF4-FFF2-40B4-BE49-F238E27FC236}">
                <a16:creationId xmlns:a16="http://schemas.microsoft.com/office/drawing/2014/main" id="{3CBA71D9-675A-4F40-94DA-6A30D93681D6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 flipH="1">
            <a:off x="6092825" y="6340476"/>
            <a:ext cx="6096000" cy="517525"/>
          </a:xfrm>
          <a:prstGeom prst="rtTriangle">
            <a:avLst/>
          </a:prstGeom>
          <a:gradFill>
            <a:gsLst>
              <a:gs pos="0">
                <a:srgbClr val="00FFFF"/>
              </a:gs>
              <a:gs pos="50000">
                <a:srgbClr val="00C9FF"/>
              </a:gs>
              <a:gs pos="100000">
                <a:srgbClr val="0099FF"/>
              </a:gs>
            </a:gsLst>
            <a:lin ang="0" scaled="1"/>
          </a:gradFill>
          <a:ln>
            <a:noFill/>
          </a:ln>
          <a:effectLst/>
        </p:spPr>
        <p:txBody>
          <a:bodyPr vert="horz" wrap="square" lIns="36566" tIns="36566" rIns="36566" bIns="3656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MS PGothic" pitchFamily="34" charset="-128"/>
              <a:cs typeface="Arial" panose="020B0604020202020204" pitchFamily="34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4C270D-AC25-43F5-A58D-73B95D1738A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17920" y="1692275"/>
            <a:ext cx="5303520" cy="43068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4D5AFF0-5436-4506-9F1C-AB3E2DBA7D6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7200" y="1692274"/>
            <a:ext cx="5303838" cy="4306824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88FE4EDB-F590-4C9D-86FF-252627B03F3D}"/>
              </a:ext>
            </a:extLst>
          </p:cNvPr>
          <p:cNvSpPr txBox="1">
            <a:spLocks/>
          </p:cNvSpPr>
          <p:nvPr userDrawn="1"/>
        </p:nvSpPr>
        <p:spPr>
          <a:xfrm>
            <a:off x="0" y="6401929"/>
            <a:ext cx="1580032" cy="457200"/>
          </a:xfrm>
          <a:prstGeom prst="rect">
            <a:avLst/>
          </a:prstGeom>
        </p:spPr>
        <p:txBody>
          <a:bodyPr lIns="182832" tIns="0" rIns="0" bIns="182832" anchor="b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1pPr>
            <a:lvl2pPr marL="60949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2pPr>
            <a:lvl3pPr marL="121898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3pPr>
            <a:lvl4pPr marL="182848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4pPr>
            <a:lvl5pPr marL="24379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5pPr>
            <a:lvl6pPr marL="304746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6pPr>
            <a:lvl7pPr marL="3656960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7pPr>
            <a:lvl8pPr marL="4266453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8pPr>
            <a:lvl9pPr marL="487594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t>ZEBRA TECHNOLOGIES</a:t>
            </a:r>
          </a:p>
        </p:txBody>
      </p:sp>
    </p:spTree>
    <p:extLst>
      <p:ext uri="{BB962C8B-B14F-4D97-AF65-F5344CB8AC3E}">
        <p14:creationId xmlns:p14="http://schemas.microsoft.com/office/powerpoint/2010/main" val="267907422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-2col-5D-Black-CC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B2C8C-BBC3-4CB4-A679-24462238F4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081" y="457200"/>
            <a:ext cx="11061359" cy="36576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enter headline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0EAC1D-C901-4858-A756-4CE03BC3568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7081" y="932688"/>
            <a:ext cx="11061359" cy="365760"/>
          </a:xfrm>
        </p:spPr>
        <p:txBody>
          <a:bodyPr/>
          <a:lstStyle>
            <a:lvl1pPr marL="0" indent="0">
              <a:buNone/>
              <a:defRPr sz="2399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enter subhead</a:t>
            </a:r>
          </a:p>
        </p:txBody>
      </p:sp>
      <p:sp>
        <p:nvSpPr>
          <p:cNvPr id="7" name="AutoShape 2">
            <a:extLst>
              <a:ext uri="{FF2B5EF4-FFF2-40B4-BE49-F238E27FC236}">
                <a16:creationId xmlns:a16="http://schemas.microsoft.com/office/drawing/2014/main" id="{3CBA71D9-675A-4F40-94DA-6A30D93681D6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 flipH="1">
            <a:off x="6092825" y="6340476"/>
            <a:ext cx="6096000" cy="517525"/>
          </a:xfrm>
          <a:prstGeom prst="rtTriangle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vert="horz" wrap="square" lIns="36566" tIns="36566" rIns="36566" bIns="3656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MS PGothic" pitchFamily="34" charset="-128"/>
              <a:cs typeface="Arial" panose="020B0604020202020204" pitchFamily="34" charset="0"/>
            </a:endParaRP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0B255FF7-9BA0-4CFF-8D35-BA0C7BEC516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17920" y="1692275"/>
            <a:ext cx="5303520" cy="430688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761A7F8F-D0B8-422F-9392-AA1C635EAC8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7200" y="1692274"/>
            <a:ext cx="5303838" cy="4306824"/>
          </a:xfrm>
        </p:spPr>
        <p:txBody>
          <a:bodyPr/>
          <a:lstStyle>
            <a:lvl1pPr>
              <a:buClr>
                <a:schemeClr val="accent1"/>
              </a:buCl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B4729F99-77F2-4E47-A08B-1F34D39AD499}"/>
              </a:ext>
            </a:extLst>
          </p:cNvPr>
          <p:cNvSpPr txBox="1">
            <a:spLocks/>
          </p:cNvSpPr>
          <p:nvPr userDrawn="1"/>
        </p:nvSpPr>
        <p:spPr>
          <a:xfrm>
            <a:off x="0" y="6401929"/>
            <a:ext cx="1580032" cy="457200"/>
          </a:xfrm>
          <a:prstGeom prst="rect">
            <a:avLst/>
          </a:prstGeom>
        </p:spPr>
        <p:txBody>
          <a:bodyPr lIns="182832" tIns="0" rIns="0" bIns="182832" anchor="b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1pPr>
            <a:lvl2pPr marL="60949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2pPr>
            <a:lvl3pPr marL="121898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3pPr>
            <a:lvl4pPr marL="182848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4pPr>
            <a:lvl5pPr marL="24379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5pPr>
            <a:lvl6pPr marL="304746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6pPr>
            <a:lvl7pPr marL="3656960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7pPr>
            <a:lvl8pPr marL="4266453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8pPr>
            <a:lvl9pPr marL="487594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t>ZEBRA TECHNOLOGIES</a:t>
            </a:r>
          </a:p>
        </p:txBody>
      </p:sp>
    </p:spTree>
    <p:extLst>
      <p:ext uri="{BB962C8B-B14F-4D97-AF65-F5344CB8AC3E}">
        <p14:creationId xmlns:p14="http://schemas.microsoft.com/office/powerpoint/2010/main" val="45559837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-2col-5D-White-C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B2C8C-BBC3-4CB4-A679-24462238F4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081" y="457200"/>
            <a:ext cx="11061359" cy="36576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enter headline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0EAC1D-C901-4858-A756-4CE03BC3568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7081" y="932688"/>
            <a:ext cx="11061359" cy="365760"/>
          </a:xfrm>
        </p:spPr>
        <p:txBody>
          <a:bodyPr/>
          <a:lstStyle>
            <a:lvl1pPr marL="0" indent="0">
              <a:buNone/>
              <a:defRPr sz="2399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enter subhead</a:t>
            </a:r>
          </a:p>
        </p:txBody>
      </p:sp>
      <p:sp>
        <p:nvSpPr>
          <p:cNvPr id="7" name="AutoShape 2">
            <a:extLst>
              <a:ext uri="{FF2B5EF4-FFF2-40B4-BE49-F238E27FC236}">
                <a16:creationId xmlns:a16="http://schemas.microsoft.com/office/drawing/2014/main" id="{3CBA71D9-675A-4F40-94DA-6A30D93681D6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 flipH="1">
            <a:off x="6092825" y="6340476"/>
            <a:ext cx="6096000" cy="517525"/>
          </a:xfrm>
          <a:prstGeom prst="rtTriangle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vert="horz" wrap="square" lIns="36566" tIns="36566" rIns="36566" bIns="3656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MS PGothic" pitchFamily="34" charset="-128"/>
              <a:cs typeface="Arial" panose="020B0604020202020204" pitchFamily="34" charset="0"/>
            </a:endParaRP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0B255FF7-9BA0-4CFF-8D35-BA0C7BEC516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17920" y="1692275"/>
            <a:ext cx="5303520" cy="43068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761A7F8F-D0B8-422F-9392-AA1C635EAC8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7200" y="1692274"/>
            <a:ext cx="5303838" cy="4306824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A0FD88B6-7471-4D88-AD80-C199493C6D14}"/>
              </a:ext>
            </a:extLst>
          </p:cNvPr>
          <p:cNvSpPr txBox="1">
            <a:spLocks/>
          </p:cNvSpPr>
          <p:nvPr userDrawn="1"/>
        </p:nvSpPr>
        <p:spPr>
          <a:xfrm>
            <a:off x="0" y="6401929"/>
            <a:ext cx="1580032" cy="457200"/>
          </a:xfrm>
          <a:prstGeom prst="rect">
            <a:avLst/>
          </a:prstGeom>
        </p:spPr>
        <p:txBody>
          <a:bodyPr lIns="182832" tIns="0" rIns="0" bIns="182832" anchor="b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1pPr>
            <a:lvl2pPr marL="60949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2pPr>
            <a:lvl3pPr marL="121898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3pPr>
            <a:lvl4pPr marL="182848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4pPr>
            <a:lvl5pPr marL="24379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5pPr>
            <a:lvl6pPr marL="304746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6pPr>
            <a:lvl7pPr marL="3656960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7pPr>
            <a:lvl8pPr marL="4266453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8pPr>
            <a:lvl9pPr marL="487594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t>ZEBRA TECHNOLOGIES</a:t>
            </a:r>
          </a:p>
        </p:txBody>
      </p:sp>
    </p:spTree>
    <p:extLst>
      <p:ext uri="{BB962C8B-B14F-4D97-AF65-F5344CB8AC3E}">
        <p14:creationId xmlns:p14="http://schemas.microsoft.com/office/powerpoint/2010/main" val="3669485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2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61FD817B-144E-4496-8C23-977C7BE2599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437672" y="-11046"/>
            <a:ext cx="6764798" cy="6858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3E19B4-84A1-47DD-B01B-CCD8F85664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3347" y="1517904"/>
            <a:ext cx="4067767" cy="86868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enter presentation title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88319E07-9352-4F02-AAEE-A1442A295E2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3094" y="2894013"/>
            <a:ext cx="4067703" cy="989012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enter presentation text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D21CB855-D148-4D9C-B2EB-999FD9DB8A6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3347" y="5175504"/>
            <a:ext cx="2961884" cy="51206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Presenter name or location</a:t>
            </a:r>
            <a:br>
              <a:rPr lang="en-US" dirty="0"/>
            </a:br>
            <a:r>
              <a:rPr lang="en-US" dirty="0"/>
              <a:t>Date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84F1B0C-DEB0-476A-96C8-9E9AABC64221}"/>
              </a:ext>
            </a:extLst>
          </p:cNvPr>
          <p:cNvSpPr txBox="1"/>
          <p:nvPr/>
        </p:nvSpPr>
        <p:spPr>
          <a:xfrm>
            <a:off x="5424027" y="1706021"/>
            <a:ext cx="6764798" cy="1231106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799" dirty="0">
                <a:solidFill>
                  <a:schemeClr val="accent6"/>
                </a:solidFill>
                <a:ea typeface="ＭＳ Ｐゴシック"/>
              </a:rPr>
              <a:t>IMAGE AREA</a:t>
            </a:r>
            <a:br>
              <a:rPr lang="en-US" sz="2799" dirty="0">
                <a:solidFill>
                  <a:schemeClr val="accent6"/>
                </a:solidFill>
                <a:ea typeface="ＭＳ Ｐゴシック"/>
              </a:rPr>
            </a:br>
            <a:r>
              <a:rPr lang="en-US" sz="2799" dirty="0">
                <a:solidFill>
                  <a:schemeClr val="accent6"/>
                </a:solidFill>
                <a:ea typeface="ＭＳ Ｐゴシック"/>
              </a:rPr>
              <a:t>7.5” h x 7.4”w</a:t>
            </a:r>
            <a:br>
              <a:rPr lang="en-US" sz="2799" dirty="0">
                <a:solidFill>
                  <a:schemeClr val="accent6"/>
                </a:solidFill>
                <a:ea typeface="ＭＳ Ｐゴシック"/>
              </a:rPr>
            </a:br>
            <a:r>
              <a:rPr lang="en-US" sz="2399" dirty="0">
                <a:solidFill>
                  <a:srgbClr val="FF0000"/>
                </a:solidFill>
                <a:ea typeface="ＭＳ Ｐゴシック"/>
              </a:rPr>
              <a:t>Apply Overlay 1 after adding picture</a:t>
            </a:r>
            <a:endParaRPr lang="en-US" sz="2799" dirty="0">
              <a:solidFill>
                <a:srgbClr val="FF0000"/>
              </a:solidFill>
              <a:ea typeface="ＭＳ Ｐゴシック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184811B-1EE5-4176-A599-720E3587332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442" y="562226"/>
            <a:ext cx="1603262" cy="517886"/>
          </a:xfrm>
          <a:prstGeom prst="rect">
            <a:avLst/>
          </a:prstGeom>
          <a:noFill/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BA1F587-69D3-4CE4-A42B-B5D92C6AB30C}"/>
              </a:ext>
            </a:extLst>
          </p:cNvPr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5442" y="563225"/>
            <a:ext cx="1603262" cy="51588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1822750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-2col-30D-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B2C8C-BBC3-4CB4-A679-24462238F4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081" y="457200"/>
            <a:ext cx="10330029" cy="36576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enter headline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0EAC1D-C901-4858-A756-4CE03BC3568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7081" y="932688"/>
            <a:ext cx="10330029" cy="365760"/>
          </a:xfrm>
        </p:spPr>
        <p:txBody>
          <a:bodyPr/>
          <a:lstStyle>
            <a:lvl1pPr marL="0" indent="0">
              <a:buNone/>
              <a:defRPr sz="2399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enter subhead</a:t>
            </a:r>
          </a:p>
        </p:txBody>
      </p:sp>
      <p:sp>
        <p:nvSpPr>
          <p:cNvPr id="10" name="AutoShape 2">
            <a:extLst>
              <a:ext uri="{FF2B5EF4-FFF2-40B4-BE49-F238E27FC236}">
                <a16:creationId xmlns:a16="http://schemas.microsoft.com/office/drawing/2014/main" id="{99445445-8A29-4B9B-97F3-0F882A167FD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 flipH="1">
            <a:off x="10131433" y="5669280"/>
            <a:ext cx="2057392" cy="1188720"/>
          </a:xfrm>
          <a:prstGeom prst="rtTriangle">
            <a:avLst/>
          </a:prstGeom>
          <a:gradFill>
            <a:gsLst>
              <a:gs pos="0">
                <a:srgbClr val="00FFFF"/>
              </a:gs>
              <a:gs pos="50000">
                <a:srgbClr val="00C9FF"/>
              </a:gs>
              <a:gs pos="100000">
                <a:srgbClr val="0099FF"/>
              </a:gs>
            </a:gsLst>
            <a:lin ang="0" scaled="1"/>
          </a:gradFill>
          <a:ln>
            <a:noFill/>
          </a:ln>
          <a:effectLst/>
        </p:spPr>
        <p:txBody>
          <a:bodyPr vert="horz" wrap="square" lIns="36566" tIns="36566" rIns="36566" bIns="3656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MS PGothic" pitchFamily="34" charset="-128"/>
              <a:cs typeface="+mn-cs"/>
            </a:endParaRP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E15AECED-93FB-4C85-97FD-8B5511DC21F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852160" y="1692275"/>
            <a:ext cx="4937760" cy="4306888"/>
          </a:xfrm>
        </p:spPr>
        <p:txBody>
          <a:bodyPr/>
          <a:lstStyle>
            <a:lvl1pPr>
              <a:buClr>
                <a:schemeClr val="accent1"/>
              </a:buCl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811F50AD-83AB-4F36-9502-62DE06E5134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7200" y="1692274"/>
            <a:ext cx="4937760" cy="4306824"/>
          </a:xfrm>
        </p:spPr>
        <p:txBody>
          <a:bodyPr/>
          <a:lstStyle>
            <a:lvl1pPr>
              <a:buClr>
                <a:schemeClr val="accent1"/>
              </a:buCl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74C5784B-0AF7-4DC3-BE24-33E05B00D0E5}"/>
              </a:ext>
            </a:extLst>
          </p:cNvPr>
          <p:cNvSpPr txBox="1">
            <a:spLocks/>
          </p:cNvSpPr>
          <p:nvPr userDrawn="1"/>
        </p:nvSpPr>
        <p:spPr>
          <a:xfrm>
            <a:off x="0" y="6401929"/>
            <a:ext cx="1580032" cy="457200"/>
          </a:xfrm>
          <a:prstGeom prst="rect">
            <a:avLst/>
          </a:prstGeom>
        </p:spPr>
        <p:txBody>
          <a:bodyPr lIns="182832" tIns="0" rIns="0" bIns="182832" anchor="b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1pPr>
            <a:lvl2pPr marL="60949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2pPr>
            <a:lvl3pPr marL="121898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3pPr>
            <a:lvl4pPr marL="182848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4pPr>
            <a:lvl5pPr marL="24379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5pPr>
            <a:lvl6pPr marL="304746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6pPr>
            <a:lvl7pPr marL="3656960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7pPr>
            <a:lvl8pPr marL="4266453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8pPr>
            <a:lvl9pPr marL="487594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t>ZEBRA TECHNOLOGIES</a:t>
            </a:r>
          </a:p>
        </p:txBody>
      </p:sp>
    </p:spTree>
    <p:extLst>
      <p:ext uri="{BB962C8B-B14F-4D97-AF65-F5344CB8AC3E}">
        <p14:creationId xmlns:p14="http://schemas.microsoft.com/office/powerpoint/2010/main" val="286747156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-2col-30D-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B2C8C-BBC3-4CB4-A679-24462238F4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081" y="457200"/>
            <a:ext cx="10330029" cy="36576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enter headline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0EAC1D-C901-4858-A756-4CE03BC3568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7081" y="932688"/>
            <a:ext cx="10330029" cy="365760"/>
          </a:xfrm>
        </p:spPr>
        <p:txBody>
          <a:bodyPr/>
          <a:lstStyle>
            <a:lvl1pPr marL="0" indent="0">
              <a:buNone/>
              <a:defRPr sz="2399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enter subhead</a:t>
            </a:r>
          </a:p>
        </p:txBody>
      </p:sp>
      <p:sp>
        <p:nvSpPr>
          <p:cNvPr id="10" name="AutoShape 2">
            <a:extLst>
              <a:ext uri="{FF2B5EF4-FFF2-40B4-BE49-F238E27FC236}">
                <a16:creationId xmlns:a16="http://schemas.microsoft.com/office/drawing/2014/main" id="{99445445-8A29-4B9B-97F3-0F882A167FD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 flipH="1">
            <a:off x="10131433" y="5669280"/>
            <a:ext cx="2057392" cy="1188720"/>
          </a:xfrm>
          <a:prstGeom prst="rtTriangle">
            <a:avLst/>
          </a:prstGeom>
          <a:gradFill>
            <a:gsLst>
              <a:gs pos="0">
                <a:srgbClr val="00FFFF"/>
              </a:gs>
              <a:gs pos="50000">
                <a:srgbClr val="00C9FF"/>
              </a:gs>
              <a:gs pos="100000">
                <a:srgbClr val="0099FF"/>
              </a:gs>
            </a:gsLst>
            <a:lin ang="0" scaled="1"/>
          </a:gradFill>
          <a:ln>
            <a:noFill/>
          </a:ln>
          <a:effectLst/>
        </p:spPr>
        <p:txBody>
          <a:bodyPr vert="horz" wrap="square" lIns="36566" tIns="36566" rIns="36566" bIns="3656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MS PGothic" pitchFamily="34" charset="-128"/>
              <a:cs typeface="+mn-cs"/>
            </a:endParaRP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E15AECED-93FB-4C85-97FD-8B5511DC21F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852160" y="1692275"/>
            <a:ext cx="4937760" cy="43068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811F50AD-83AB-4F36-9502-62DE06E5134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7200" y="1692274"/>
            <a:ext cx="4937760" cy="4306824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5311BC66-3690-4686-985A-00F429A2B47B}"/>
              </a:ext>
            </a:extLst>
          </p:cNvPr>
          <p:cNvSpPr txBox="1">
            <a:spLocks/>
          </p:cNvSpPr>
          <p:nvPr userDrawn="1"/>
        </p:nvSpPr>
        <p:spPr>
          <a:xfrm>
            <a:off x="0" y="6401929"/>
            <a:ext cx="1580032" cy="457200"/>
          </a:xfrm>
          <a:prstGeom prst="rect">
            <a:avLst/>
          </a:prstGeom>
        </p:spPr>
        <p:txBody>
          <a:bodyPr lIns="182832" tIns="0" rIns="0" bIns="182832" anchor="b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1pPr>
            <a:lvl2pPr marL="60949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2pPr>
            <a:lvl3pPr marL="121898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3pPr>
            <a:lvl4pPr marL="182848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4pPr>
            <a:lvl5pPr marL="24379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5pPr>
            <a:lvl6pPr marL="304746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6pPr>
            <a:lvl7pPr marL="3656960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7pPr>
            <a:lvl8pPr marL="4266453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8pPr>
            <a:lvl9pPr marL="487594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t>ZEBRA TECHNOLOGIES</a:t>
            </a:r>
          </a:p>
        </p:txBody>
      </p:sp>
    </p:spTree>
    <p:extLst>
      <p:ext uri="{BB962C8B-B14F-4D97-AF65-F5344CB8AC3E}">
        <p14:creationId xmlns:p14="http://schemas.microsoft.com/office/powerpoint/2010/main" val="61322480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-2col-30D-Black-CC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B2C8C-BBC3-4CB4-A679-24462238F4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081" y="457200"/>
            <a:ext cx="10330029" cy="36576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enter headline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0EAC1D-C901-4858-A756-4CE03BC3568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7081" y="932688"/>
            <a:ext cx="10330029" cy="365760"/>
          </a:xfrm>
        </p:spPr>
        <p:txBody>
          <a:bodyPr/>
          <a:lstStyle>
            <a:lvl1pPr marL="0" indent="0">
              <a:buNone/>
              <a:defRPr sz="2399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enter subhead</a:t>
            </a:r>
          </a:p>
        </p:txBody>
      </p:sp>
      <p:sp>
        <p:nvSpPr>
          <p:cNvPr id="10" name="AutoShape 2">
            <a:extLst>
              <a:ext uri="{FF2B5EF4-FFF2-40B4-BE49-F238E27FC236}">
                <a16:creationId xmlns:a16="http://schemas.microsoft.com/office/drawing/2014/main" id="{99445445-8A29-4B9B-97F3-0F882A167FD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 flipH="1">
            <a:off x="10131433" y="5669280"/>
            <a:ext cx="2057392" cy="1188720"/>
          </a:xfrm>
          <a:prstGeom prst="rtTriangle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vert="horz" wrap="square" lIns="36566" tIns="36566" rIns="36566" bIns="3656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MS PGothic" pitchFamily="34" charset="-128"/>
              <a:cs typeface="+mn-cs"/>
            </a:endParaRP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C2BBFFA9-CA8E-4B09-BFF4-09DF7AB40C5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852160" y="1692275"/>
            <a:ext cx="4937760" cy="430688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E321BC78-03D5-48F3-8604-E931C7B3431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7200" y="1692274"/>
            <a:ext cx="4937760" cy="430682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EB90E498-A774-4794-B661-FC72764685DC}"/>
              </a:ext>
            </a:extLst>
          </p:cNvPr>
          <p:cNvSpPr txBox="1">
            <a:spLocks/>
          </p:cNvSpPr>
          <p:nvPr userDrawn="1"/>
        </p:nvSpPr>
        <p:spPr>
          <a:xfrm>
            <a:off x="0" y="6401929"/>
            <a:ext cx="1580032" cy="457200"/>
          </a:xfrm>
          <a:prstGeom prst="rect">
            <a:avLst/>
          </a:prstGeom>
        </p:spPr>
        <p:txBody>
          <a:bodyPr lIns="182832" tIns="0" rIns="0" bIns="182832" anchor="b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1pPr>
            <a:lvl2pPr marL="60949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2pPr>
            <a:lvl3pPr marL="121898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3pPr>
            <a:lvl4pPr marL="182848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4pPr>
            <a:lvl5pPr marL="24379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5pPr>
            <a:lvl6pPr marL="304746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6pPr>
            <a:lvl7pPr marL="3656960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7pPr>
            <a:lvl8pPr marL="4266453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8pPr>
            <a:lvl9pPr marL="487594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t>ZEBRA TECHNOLOGIES</a:t>
            </a:r>
          </a:p>
        </p:txBody>
      </p:sp>
    </p:spTree>
    <p:extLst>
      <p:ext uri="{BB962C8B-B14F-4D97-AF65-F5344CB8AC3E}">
        <p14:creationId xmlns:p14="http://schemas.microsoft.com/office/powerpoint/2010/main" val="204410929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-2col-30D-White-C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B2C8C-BBC3-4CB4-A679-24462238F4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081" y="457200"/>
            <a:ext cx="10330029" cy="36576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enter headline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0EAC1D-C901-4858-A756-4CE03BC3568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7081" y="932688"/>
            <a:ext cx="10330029" cy="365760"/>
          </a:xfrm>
        </p:spPr>
        <p:txBody>
          <a:bodyPr/>
          <a:lstStyle>
            <a:lvl1pPr marL="0" indent="0">
              <a:buNone/>
              <a:defRPr sz="2399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enter subhead</a:t>
            </a:r>
          </a:p>
        </p:txBody>
      </p:sp>
      <p:sp>
        <p:nvSpPr>
          <p:cNvPr id="10" name="AutoShape 2">
            <a:extLst>
              <a:ext uri="{FF2B5EF4-FFF2-40B4-BE49-F238E27FC236}">
                <a16:creationId xmlns:a16="http://schemas.microsoft.com/office/drawing/2014/main" id="{99445445-8A29-4B9B-97F3-0F882A167FD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 flipH="1">
            <a:off x="10131433" y="5669280"/>
            <a:ext cx="2057392" cy="1188720"/>
          </a:xfrm>
          <a:prstGeom prst="rtTriangle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vert="horz" wrap="square" lIns="36566" tIns="36566" rIns="36566" bIns="3656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MS PGothic" pitchFamily="34" charset="-128"/>
              <a:cs typeface="+mn-cs"/>
            </a:endParaRP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C2BBFFA9-CA8E-4B09-BFF4-09DF7AB40C5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852160" y="1692275"/>
            <a:ext cx="4937760" cy="43068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E321BC78-03D5-48F3-8604-E931C7B3431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7200" y="1692274"/>
            <a:ext cx="4937760" cy="4306824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4F46D6C3-8F9B-4B3B-9AFD-262E64D650AF}"/>
              </a:ext>
            </a:extLst>
          </p:cNvPr>
          <p:cNvSpPr txBox="1">
            <a:spLocks/>
          </p:cNvSpPr>
          <p:nvPr userDrawn="1"/>
        </p:nvSpPr>
        <p:spPr>
          <a:xfrm>
            <a:off x="0" y="6401929"/>
            <a:ext cx="1580032" cy="457200"/>
          </a:xfrm>
          <a:prstGeom prst="rect">
            <a:avLst/>
          </a:prstGeom>
        </p:spPr>
        <p:txBody>
          <a:bodyPr lIns="182832" tIns="0" rIns="0" bIns="182832" anchor="b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1pPr>
            <a:lvl2pPr marL="60949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2pPr>
            <a:lvl3pPr marL="121898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3pPr>
            <a:lvl4pPr marL="182848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4pPr>
            <a:lvl5pPr marL="24379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5pPr>
            <a:lvl6pPr marL="304746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6pPr>
            <a:lvl7pPr marL="3656960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7pPr>
            <a:lvl8pPr marL="4266453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8pPr>
            <a:lvl9pPr marL="487594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t>ZEBRA TECHNOLOGIES</a:t>
            </a:r>
          </a:p>
        </p:txBody>
      </p:sp>
    </p:spTree>
    <p:extLst>
      <p:ext uri="{BB962C8B-B14F-4D97-AF65-F5344CB8AC3E}">
        <p14:creationId xmlns:p14="http://schemas.microsoft.com/office/powerpoint/2010/main" val="315732469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-2col-Blac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B2C8C-BBC3-4CB4-A679-24462238F4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081" y="457200"/>
            <a:ext cx="11271616" cy="36576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enter headline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0EAC1D-C901-4858-A756-4CE03BC3568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7081" y="932688"/>
            <a:ext cx="11271616" cy="365760"/>
          </a:xfrm>
        </p:spPr>
        <p:txBody>
          <a:bodyPr/>
          <a:lstStyle>
            <a:lvl1pPr marL="0" indent="0">
              <a:buNone/>
              <a:defRPr sz="2399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enter subhead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C3D063-A89E-4DB3-B89A-3D92F9D03E2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7200" y="1691640"/>
            <a:ext cx="5394960" cy="4572000"/>
          </a:xfrm>
        </p:spPr>
        <p:txBody>
          <a:bodyPr/>
          <a:lstStyle>
            <a:lvl1pPr>
              <a:buClr>
                <a:schemeClr val="accent1"/>
              </a:buClr>
              <a:defRPr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1F4A3A90-2A1F-4175-9803-9B943F7FD60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36666" y="1691640"/>
            <a:ext cx="5394960" cy="4572000"/>
          </a:xfrm>
        </p:spPr>
        <p:txBody>
          <a:bodyPr/>
          <a:lstStyle>
            <a:lvl1pPr>
              <a:buClr>
                <a:schemeClr val="accent1"/>
              </a:buClr>
              <a:defRPr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Slide Number Placeholder 2">
            <a:extLst>
              <a:ext uri="{FF2B5EF4-FFF2-40B4-BE49-F238E27FC236}">
                <a16:creationId xmlns:a16="http://schemas.microsoft.com/office/drawing/2014/main" id="{B9DF7CAB-9F26-4B4D-A9F4-F420381E91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22928" y="6400799"/>
            <a:ext cx="457200" cy="457200"/>
          </a:xfrm>
          <a:prstGeom prst="rect">
            <a:avLst/>
          </a:prstGeom>
        </p:spPr>
        <p:txBody>
          <a:bodyPr vert="horz" lIns="0" tIns="0" rIns="182880" bIns="182880" rtlCol="0" anchor="b" anchorCtr="0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80A1596D-7D05-4A4B-8B50-2A32E81563C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AA02B699-9724-4E32-A33D-D1FD774C3738}"/>
              </a:ext>
            </a:extLst>
          </p:cNvPr>
          <p:cNvSpPr txBox="1">
            <a:spLocks/>
          </p:cNvSpPr>
          <p:nvPr userDrawn="1"/>
        </p:nvSpPr>
        <p:spPr>
          <a:xfrm>
            <a:off x="0" y="6401929"/>
            <a:ext cx="1580032" cy="457200"/>
          </a:xfrm>
          <a:prstGeom prst="rect">
            <a:avLst/>
          </a:prstGeom>
        </p:spPr>
        <p:txBody>
          <a:bodyPr lIns="182832" tIns="0" rIns="0" bIns="182832" anchor="b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1pPr>
            <a:lvl2pPr marL="60949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2pPr>
            <a:lvl3pPr marL="121898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3pPr>
            <a:lvl4pPr marL="182848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4pPr>
            <a:lvl5pPr marL="24379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5pPr>
            <a:lvl6pPr marL="304746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6pPr>
            <a:lvl7pPr marL="3656960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7pPr>
            <a:lvl8pPr marL="4266453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8pPr>
            <a:lvl9pPr marL="487594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t>ZEBRA TECHNOLOGIES</a:t>
            </a:r>
          </a:p>
        </p:txBody>
      </p:sp>
    </p:spTree>
    <p:extLst>
      <p:ext uri="{BB962C8B-B14F-4D97-AF65-F5344CB8AC3E}">
        <p14:creationId xmlns:p14="http://schemas.microsoft.com/office/powerpoint/2010/main" val="11667290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-2col-Whi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B2C8C-BBC3-4CB4-A679-24462238F4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081" y="457200"/>
            <a:ext cx="11271616" cy="36576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enter headline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0EAC1D-C901-4858-A756-4CE03BC3568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7081" y="932688"/>
            <a:ext cx="11271616" cy="365760"/>
          </a:xfrm>
        </p:spPr>
        <p:txBody>
          <a:bodyPr/>
          <a:lstStyle>
            <a:lvl1pPr marL="0" indent="0">
              <a:buNone/>
              <a:defRPr sz="2399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enter subhead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6C0A249-756A-47ED-8637-1125701A113E}"/>
              </a:ext>
            </a:extLst>
          </p:cNvPr>
          <p:cNvSpPr txBox="1">
            <a:spLocks/>
          </p:cNvSpPr>
          <p:nvPr userDrawn="1"/>
        </p:nvSpPr>
        <p:spPr>
          <a:xfrm>
            <a:off x="0" y="6401929"/>
            <a:ext cx="1580032" cy="457200"/>
          </a:xfrm>
          <a:prstGeom prst="rect">
            <a:avLst/>
          </a:prstGeom>
        </p:spPr>
        <p:txBody>
          <a:bodyPr lIns="182832" tIns="0" rIns="0" bIns="182832" anchor="b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1pPr>
            <a:lvl2pPr marL="60949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2pPr>
            <a:lvl3pPr marL="121898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3pPr>
            <a:lvl4pPr marL="182848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4pPr>
            <a:lvl5pPr marL="24379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5pPr>
            <a:lvl6pPr marL="304746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6pPr>
            <a:lvl7pPr marL="3656960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7pPr>
            <a:lvl8pPr marL="4266453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8pPr>
            <a:lvl9pPr marL="487594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t>ZEBRA TECHNOLOGIES</a:t>
            </a:r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99C08C2D-7CCE-4A11-B9EC-7E9749E865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24234" y="6401929"/>
            <a:ext cx="1264591" cy="457200"/>
          </a:xfrm>
          <a:prstGeom prst="rect">
            <a:avLst/>
          </a:prstGeom>
        </p:spPr>
        <p:txBody>
          <a:bodyPr vert="horz" lIns="0" tIns="0" rIns="182880" bIns="182880" rtlCol="0" anchor="b" anchorCtr="0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pPr defTabSz="914126" fontAlgn="auto">
              <a:spcBef>
                <a:spcPts val="0"/>
              </a:spcBef>
              <a:spcAft>
                <a:spcPts val="0"/>
              </a:spcAft>
            </a:pPr>
            <a:fld id="{F19F85D4-6AC3-4CF9-A1A5-831DFC2C241F}" type="slidenum">
              <a:rPr lang="en-US" smtClean="0">
                <a:solidFill>
                  <a:srgbClr val="000000"/>
                </a:solidFill>
                <a:latin typeface="Arial" panose="020B0604020202020204"/>
                <a:ea typeface="+mn-ea"/>
              </a:rPr>
              <a:pPr defTabSz="914126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000000"/>
              </a:solidFill>
              <a:latin typeface="Arial" panose="020B0604020202020204"/>
              <a:ea typeface="+mn-ea"/>
            </a:endParaRP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98C45568-D590-4C4D-9115-1208D35B841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7200" y="1691640"/>
            <a:ext cx="5394960" cy="4572000"/>
          </a:xfrm>
        </p:spPr>
        <p:txBody>
          <a:bodyPr/>
          <a:lstStyle>
            <a:lvl1pPr>
              <a:buClr>
                <a:schemeClr val="accent4"/>
              </a:buClr>
              <a:defRPr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725F491D-E2FE-45FB-9524-7A230AF5730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36666" y="1691640"/>
            <a:ext cx="5394960" cy="4572000"/>
          </a:xfrm>
        </p:spPr>
        <p:txBody>
          <a:bodyPr/>
          <a:lstStyle>
            <a:lvl1pPr>
              <a:buClr>
                <a:schemeClr val="accent4"/>
              </a:buClr>
              <a:defRPr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8491130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-Image Product-30D-Blac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459DAEB-3E61-4CA6-A59E-2A40A12449B6}"/>
              </a:ext>
            </a:extLst>
          </p:cNvPr>
          <p:cNvSpPr/>
          <p:nvPr userDrawn="1"/>
        </p:nvSpPr>
        <p:spPr>
          <a:xfrm>
            <a:off x="5422265" y="0"/>
            <a:ext cx="676656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5C09FBE9-A303-4A97-A792-D6075DECCCE6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549887" y="457200"/>
            <a:ext cx="4754356" cy="594472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CB2C8C-BBC3-4CB4-A679-24462238F4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enter headline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0EAC1D-C901-4858-A756-4CE03BC3568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7081" y="1508760"/>
            <a:ext cx="4479393" cy="737729"/>
          </a:xfrm>
        </p:spPr>
        <p:txBody>
          <a:bodyPr/>
          <a:lstStyle>
            <a:lvl1pPr marL="0" indent="0">
              <a:buNone/>
              <a:defRPr sz="2399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enter subhead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6C0A249-756A-47ED-8637-1125701A113E}"/>
              </a:ext>
            </a:extLst>
          </p:cNvPr>
          <p:cNvSpPr txBox="1">
            <a:spLocks/>
          </p:cNvSpPr>
          <p:nvPr userDrawn="1"/>
        </p:nvSpPr>
        <p:spPr>
          <a:xfrm>
            <a:off x="0" y="6401929"/>
            <a:ext cx="1580032" cy="457200"/>
          </a:xfrm>
          <a:prstGeom prst="rect">
            <a:avLst/>
          </a:prstGeom>
        </p:spPr>
        <p:txBody>
          <a:bodyPr lIns="182832" tIns="0" rIns="0" bIns="182832" anchor="b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1pPr>
            <a:lvl2pPr marL="60949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2pPr>
            <a:lvl3pPr marL="121898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3pPr>
            <a:lvl4pPr marL="182848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4pPr>
            <a:lvl5pPr marL="24379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5pPr>
            <a:lvl6pPr marL="304746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6pPr>
            <a:lvl7pPr marL="3656960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7pPr>
            <a:lvl8pPr marL="4266453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8pPr>
            <a:lvl9pPr marL="487594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t>ZEBRA TECHNOLOGIES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56EBFC5-062A-47A1-98D2-2F030F007AF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7200" y="2606040"/>
            <a:ext cx="4479925" cy="2871216"/>
          </a:xfrm>
        </p:spPr>
        <p:txBody>
          <a:bodyPr/>
          <a:lstStyle>
            <a:lvl1pPr>
              <a:buClr>
                <a:schemeClr val="accent1"/>
              </a:buClr>
              <a:defRPr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AutoShape 4">
            <a:extLst>
              <a:ext uri="{FF2B5EF4-FFF2-40B4-BE49-F238E27FC236}">
                <a16:creationId xmlns:a16="http://schemas.microsoft.com/office/drawing/2014/main" id="{E573E925-FF75-41DF-9245-FA4B62050CB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 flipH="1">
            <a:off x="3059579" y="5486400"/>
            <a:ext cx="2367971" cy="1371600"/>
          </a:xfrm>
          <a:prstGeom prst="rtTriangle">
            <a:avLst/>
          </a:prstGeom>
          <a:gradFill>
            <a:gsLst>
              <a:gs pos="0">
                <a:srgbClr val="00FFFF"/>
              </a:gs>
              <a:gs pos="50000">
                <a:srgbClr val="00C9FF"/>
              </a:gs>
              <a:gs pos="98246">
                <a:srgbClr val="0099FF"/>
              </a:gs>
              <a:gs pos="0">
                <a:srgbClr val="00FFFF"/>
              </a:gs>
            </a:gsLst>
            <a:lin ang="0" scaled="1"/>
          </a:gradFill>
          <a:ln>
            <a:noFill/>
          </a:ln>
          <a:effectLst/>
        </p:spPr>
        <p:txBody>
          <a:bodyPr vert="horz" wrap="square" lIns="36556" tIns="36556" rIns="36556" bIns="3655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MS PGothic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257439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-Image Product-30D-Whi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459DAEB-3E61-4CA6-A59E-2A40A12449B6}"/>
              </a:ext>
            </a:extLst>
          </p:cNvPr>
          <p:cNvSpPr/>
          <p:nvPr userDrawn="1"/>
        </p:nvSpPr>
        <p:spPr>
          <a:xfrm>
            <a:off x="5422265" y="0"/>
            <a:ext cx="676656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5C09FBE9-A303-4A97-A792-D6075DECCCE6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549887" y="457200"/>
            <a:ext cx="4754356" cy="594472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CB2C8C-BBC3-4CB4-A679-24462238F4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enter headline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0EAC1D-C901-4858-A756-4CE03BC3568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7081" y="1508760"/>
            <a:ext cx="4479393" cy="737729"/>
          </a:xfrm>
        </p:spPr>
        <p:txBody>
          <a:bodyPr/>
          <a:lstStyle>
            <a:lvl1pPr marL="0" indent="0">
              <a:buNone/>
              <a:defRPr sz="2399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enter subhead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6C0A249-756A-47ED-8637-1125701A113E}"/>
              </a:ext>
            </a:extLst>
          </p:cNvPr>
          <p:cNvSpPr txBox="1">
            <a:spLocks/>
          </p:cNvSpPr>
          <p:nvPr userDrawn="1"/>
        </p:nvSpPr>
        <p:spPr>
          <a:xfrm>
            <a:off x="0" y="6401929"/>
            <a:ext cx="1580032" cy="457200"/>
          </a:xfrm>
          <a:prstGeom prst="rect">
            <a:avLst/>
          </a:prstGeom>
        </p:spPr>
        <p:txBody>
          <a:bodyPr lIns="182832" tIns="0" rIns="0" bIns="182832" anchor="b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1pPr>
            <a:lvl2pPr marL="60949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2pPr>
            <a:lvl3pPr marL="121898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3pPr>
            <a:lvl4pPr marL="182848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4pPr>
            <a:lvl5pPr marL="24379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5pPr>
            <a:lvl6pPr marL="304746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6pPr>
            <a:lvl7pPr marL="3656960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7pPr>
            <a:lvl8pPr marL="4266453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8pPr>
            <a:lvl9pPr marL="487594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t>ZEBRA TECHNOLOGIES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56EBFC5-062A-47A1-98D2-2F030F007AF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7200" y="2606040"/>
            <a:ext cx="4479925" cy="2871216"/>
          </a:xfrm>
        </p:spPr>
        <p:txBody>
          <a:bodyPr/>
          <a:lstStyle>
            <a:lvl1pPr>
              <a:buClr>
                <a:schemeClr val="accent4"/>
              </a:buClr>
              <a:defRPr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AutoShape 4">
            <a:extLst>
              <a:ext uri="{FF2B5EF4-FFF2-40B4-BE49-F238E27FC236}">
                <a16:creationId xmlns:a16="http://schemas.microsoft.com/office/drawing/2014/main" id="{C54047C3-81E3-432F-8277-42D9E56D00E8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 flipH="1">
            <a:off x="3059579" y="5486400"/>
            <a:ext cx="2367971" cy="1371600"/>
          </a:xfrm>
          <a:prstGeom prst="rtTriangle">
            <a:avLst/>
          </a:prstGeom>
          <a:gradFill>
            <a:gsLst>
              <a:gs pos="0">
                <a:srgbClr val="00FFFF"/>
              </a:gs>
              <a:gs pos="50000">
                <a:srgbClr val="00C9FF"/>
              </a:gs>
              <a:gs pos="98246">
                <a:srgbClr val="0099FF"/>
              </a:gs>
              <a:gs pos="0">
                <a:srgbClr val="00FFFF"/>
              </a:gs>
            </a:gsLst>
            <a:lin ang="0" scaled="1"/>
          </a:gradFill>
          <a:ln>
            <a:noFill/>
          </a:ln>
          <a:effectLst/>
        </p:spPr>
        <p:txBody>
          <a:bodyPr vert="horz" wrap="square" lIns="36556" tIns="36556" rIns="36556" bIns="3655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MS PGothic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81660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-Image 7.4-30D-Blac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5C09FBE9-A303-4A97-A792-D6075DECCCE6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417611" y="0"/>
            <a:ext cx="6771214" cy="6858000"/>
          </a:xfrm>
        </p:spPr>
        <p:txBody>
          <a:bodyPr/>
          <a:lstStyle>
            <a:lvl1pPr marL="0" marR="0" indent="0" algn="l" defTabSz="91412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228531" marR="0" lvl="0" indent="-228531" algn="l" defTabSz="91412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CB2C8C-BBC3-4CB4-A679-24462238F4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enter headline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0EAC1D-C901-4858-A756-4CE03BC3568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7081" y="1508760"/>
            <a:ext cx="4479393" cy="737729"/>
          </a:xfrm>
        </p:spPr>
        <p:txBody>
          <a:bodyPr/>
          <a:lstStyle>
            <a:lvl1pPr marL="0" indent="0">
              <a:buNone/>
              <a:defRPr sz="2399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enter subhead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029F865-C323-4E1F-9E89-FB35E5524111}"/>
              </a:ext>
            </a:extLst>
          </p:cNvPr>
          <p:cNvSpPr txBox="1"/>
          <p:nvPr userDrawn="1"/>
        </p:nvSpPr>
        <p:spPr>
          <a:xfrm>
            <a:off x="5417611" y="2113479"/>
            <a:ext cx="6764798" cy="86177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99" b="0" i="0" u="none" strike="noStrike" kern="1200" cap="none" spc="0" normalizeH="0" baseline="0" noProof="0" dirty="0">
                <a:ln>
                  <a:noFill/>
                </a:ln>
                <a:solidFill>
                  <a:srgbClr val="CCCCCC"/>
                </a:solidFill>
                <a:effectLst/>
                <a:uLnTx/>
                <a:uFillTx/>
                <a:latin typeface="Arial" panose="020B0604020202020204"/>
                <a:ea typeface="ＭＳ Ｐゴシック"/>
                <a:cs typeface="+mn-cs"/>
              </a:rPr>
              <a:t>IMAGE AREA</a:t>
            </a:r>
            <a:br>
              <a:rPr kumimoji="0" lang="en-US" sz="2799" b="0" i="0" u="none" strike="noStrike" kern="1200" cap="none" spc="0" normalizeH="0" baseline="0" noProof="0" dirty="0">
                <a:ln>
                  <a:noFill/>
                </a:ln>
                <a:solidFill>
                  <a:srgbClr val="CCCCCC"/>
                </a:solidFill>
                <a:effectLst/>
                <a:uLnTx/>
                <a:uFillTx/>
                <a:latin typeface="Arial" panose="020B0604020202020204"/>
                <a:ea typeface="ＭＳ Ｐゴシック"/>
                <a:cs typeface="+mn-cs"/>
              </a:rPr>
            </a:br>
            <a:r>
              <a:rPr kumimoji="0" lang="en-US" sz="2799" b="0" i="0" u="none" strike="noStrike" kern="1200" cap="none" spc="0" normalizeH="0" baseline="0" noProof="0" dirty="0">
                <a:ln>
                  <a:noFill/>
                </a:ln>
                <a:solidFill>
                  <a:srgbClr val="CCCCCC"/>
                </a:solidFill>
                <a:effectLst/>
                <a:uLnTx/>
                <a:uFillTx/>
                <a:latin typeface="Arial" panose="020B0604020202020204"/>
                <a:ea typeface="ＭＳ Ｐゴシック"/>
                <a:cs typeface="+mn-cs"/>
              </a:rPr>
              <a:t>7.5” h x 7.4”w</a:t>
            </a:r>
          </a:p>
        </p:txBody>
      </p:sp>
      <p:sp>
        <p:nvSpPr>
          <p:cNvPr id="13" name="AutoShape 4">
            <a:extLst>
              <a:ext uri="{FF2B5EF4-FFF2-40B4-BE49-F238E27FC236}">
                <a16:creationId xmlns:a16="http://schemas.microsoft.com/office/drawing/2014/main" id="{3A3AD4D7-FC6D-4D62-8B0A-987E74EA3CA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 flipH="1">
            <a:off x="3049640" y="5486400"/>
            <a:ext cx="2367971" cy="1371600"/>
          </a:xfrm>
          <a:prstGeom prst="rtTriangle">
            <a:avLst/>
          </a:prstGeom>
          <a:gradFill>
            <a:gsLst>
              <a:gs pos="0">
                <a:srgbClr val="00FFFF"/>
              </a:gs>
              <a:gs pos="50000">
                <a:srgbClr val="00C9FF"/>
              </a:gs>
              <a:gs pos="98246">
                <a:srgbClr val="0099FF"/>
              </a:gs>
              <a:gs pos="0">
                <a:srgbClr val="00FFFF"/>
              </a:gs>
            </a:gsLst>
            <a:lin ang="0" scaled="1"/>
          </a:gradFill>
          <a:ln>
            <a:noFill/>
          </a:ln>
          <a:effectLst/>
        </p:spPr>
        <p:txBody>
          <a:bodyPr vert="horz" wrap="square" lIns="36556" tIns="36556" rIns="36556" bIns="3655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MS PGothic" pitchFamily="34" charset="-128"/>
              <a:cs typeface="+mn-cs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56EBFC5-062A-47A1-98D2-2F030F007AF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2606040"/>
            <a:ext cx="4479925" cy="2871216"/>
          </a:xfrm>
        </p:spPr>
        <p:txBody>
          <a:bodyPr/>
          <a:lstStyle>
            <a:lvl1pPr>
              <a:buClr>
                <a:schemeClr val="accent1"/>
              </a:buClr>
              <a:defRPr/>
            </a:lvl1pPr>
            <a:lvl2pPr>
              <a:spcBef>
                <a:spcPts val="800"/>
              </a:spcBef>
              <a:defRPr/>
            </a:lvl2pPr>
            <a:lvl3pPr>
              <a:spcBef>
                <a:spcPts val="600"/>
              </a:spcBef>
              <a:defRPr/>
            </a:lvl3pPr>
          </a:lstStyle>
          <a:p>
            <a:pPr lvl="0"/>
            <a:r>
              <a:rPr lang="en-US" dirty="0"/>
              <a:t>Click to enter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EFF7DA14-6127-4CBF-BC49-CDE8AB5DF08A}"/>
              </a:ext>
            </a:extLst>
          </p:cNvPr>
          <p:cNvSpPr txBox="1">
            <a:spLocks/>
          </p:cNvSpPr>
          <p:nvPr userDrawn="1"/>
        </p:nvSpPr>
        <p:spPr>
          <a:xfrm>
            <a:off x="0" y="6401929"/>
            <a:ext cx="1580032" cy="457200"/>
          </a:xfrm>
          <a:prstGeom prst="rect">
            <a:avLst/>
          </a:prstGeom>
        </p:spPr>
        <p:txBody>
          <a:bodyPr lIns="182832" tIns="0" rIns="0" bIns="182832" anchor="b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1pPr>
            <a:lvl2pPr marL="60949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2pPr>
            <a:lvl3pPr marL="121898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3pPr>
            <a:lvl4pPr marL="182848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4pPr>
            <a:lvl5pPr marL="24379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5pPr>
            <a:lvl6pPr marL="304746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6pPr>
            <a:lvl7pPr marL="3656960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7pPr>
            <a:lvl8pPr marL="4266453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8pPr>
            <a:lvl9pPr marL="487594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t>ZEBRA TECHNOLOGIES</a:t>
            </a:r>
          </a:p>
        </p:txBody>
      </p:sp>
    </p:spTree>
    <p:extLst>
      <p:ext uri="{BB962C8B-B14F-4D97-AF65-F5344CB8AC3E}">
        <p14:creationId xmlns:p14="http://schemas.microsoft.com/office/powerpoint/2010/main" val="9866251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-Image 7.4-30D-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5C09FBE9-A303-4A97-A792-D6075DECCCE6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417611" y="0"/>
            <a:ext cx="6764798" cy="6858000"/>
          </a:xfrm>
        </p:spPr>
        <p:txBody>
          <a:bodyPr/>
          <a:lstStyle>
            <a:lvl1pPr marL="0" marR="0" indent="0" algn="l" defTabSz="91412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228531" marR="0" lvl="0" indent="-228531" algn="l" defTabSz="91412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CB2C8C-BBC3-4CB4-A679-24462238F4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enter headline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0EAC1D-C901-4858-A756-4CE03BC3568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7081" y="1508760"/>
            <a:ext cx="4479393" cy="737729"/>
          </a:xfrm>
        </p:spPr>
        <p:txBody>
          <a:bodyPr/>
          <a:lstStyle>
            <a:lvl1pPr marL="0" indent="0">
              <a:buNone/>
              <a:defRPr sz="2399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enter subhead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029F865-C323-4E1F-9E89-FB35E5524111}"/>
              </a:ext>
            </a:extLst>
          </p:cNvPr>
          <p:cNvSpPr txBox="1"/>
          <p:nvPr userDrawn="1"/>
        </p:nvSpPr>
        <p:spPr>
          <a:xfrm>
            <a:off x="5326195" y="2312313"/>
            <a:ext cx="6856214" cy="86177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99" b="0" i="0" u="none" strike="noStrike" kern="1200" cap="none" spc="0" normalizeH="0" baseline="0" noProof="0" dirty="0">
                <a:ln>
                  <a:noFill/>
                </a:ln>
                <a:solidFill>
                  <a:srgbClr val="CCCCCC"/>
                </a:solidFill>
                <a:effectLst/>
                <a:uLnTx/>
                <a:uFillTx/>
                <a:latin typeface="Arial" panose="020B0604020202020204"/>
                <a:ea typeface="ＭＳ Ｐゴシック"/>
                <a:cs typeface="+mn-cs"/>
              </a:rPr>
              <a:t>IMAGE AREA</a:t>
            </a:r>
            <a:br>
              <a:rPr kumimoji="0" lang="en-US" sz="2799" b="0" i="0" u="none" strike="noStrike" kern="1200" cap="none" spc="0" normalizeH="0" baseline="0" noProof="0" dirty="0">
                <a:ln>
                  <a:noFill/>
                </a:ln>
                <a:solidFill>
                  <a:srgbClr val="CCCCCC"/>
                </a:solidFill>
                <a:effectLst/>
                <a:uLnTx/>
                <a:uFillTx/>
                <a:latin typeface="Arial" panose="020B0604020202020204"/>
                <a:ea typeface="ＭＳ Ｐゴシック"/>
                <a:cs typeface="+mn-cs"/>
              </a:rPr>
            </a:br>
            <a:r>
              <a:rPr kumimoji="0" lang="en-US" sz="2799" b="0" i="0" u="none" strike="noStrike" kern="1200" cap="none" spc="0" normalizeH="0" baseline="0" noProof="0" dirty="0">
                <a:ln>
                  <a:noFill/>
                </a:ln>
                <a:solidFill>
                  <a:srgbClr val="CCCCCC"/>
                </a:solidFill>
                <a:effectLst/>
                <a:uLnTx/>
                <a:uFillTx/>
                <a:latin typeface="Arial" panose="020B0604020202020204"/>
                <a:ea typeface="ＭＳ Ｐゴシック"/>
                <a:cs typeface="+mn-cs"/>
              </a:rPr>
              <a:t>7.5” h x 7.4”w</a:t>
            </a:r>
          </a:p>
        </p:txBody>
      </p:sp>
      <p:sp>
        <p:nvSpPr>
          <p:cNvPr id="13" name="AutoShape 4">
            <a:extLst>
              <a:ext uri="{FF2B5EF4-FFF2-40B4-BE49-F238E27FC236}">
                <a16:creationId xmlns:a16="http://schemas.microsoft.com/office/drawing/2014/main" id="{3A3AD4D7-FC6D-4D62-8B0A-987E74EA3CA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 flipH="1">
            <a:off x="3049640" y="5486400"/>
            <a:ext cx="2367971" cy="1371600"/>
          </a:xfrm>
          <a:prstGeom prst="rtTriangle">
            <a:avLst/>
          </a:prstGeom>
          <a:gradFill>
            <a:gsLst>
              <a:gs pos="0">
                <a:srgbClr val="00FFFF"/>
              </a:gs>
              <a:gs pos="50000">
                <a:srgbClr val="00C9FF"/>
              </a:gs>
              <a:gs pos="98246">
                <a:srgbClr val="0099FF"/>
              </a:gs>
              <a:gs pos="0">
                <a:srgbClr val="00FFFF"/>
              </a:gs>
            </a:gsLst>
            <a:lin ang="0" scaled="1"/>
          </a:gradFill>
          <a:ln>
            <a:noFill/>
          </a:ln>
          <a:effectLst/>
        </p:spPr>
        <p:txBody>
          <a:bodyPr vert="horz" wrap="square" lIns="36556" tIns="36556" rIns="36556" bIns="3655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MS PGothic" pitchFamily="34" charset="-128"/>
              <a:cs typeface="+mn-cs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BAADE2-0CA9-4B9A-8279-B953E8FD3D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2601913"/>
            <a:ext cx="4479925" cy="2871216"/>
          </a:xfrm>
        </p:spPr>
        <p:txBody>
          <a:bodyPr/>
          <a:lstStyle>
            <a:lvl1pPr>
              <a:buClr>
                <a:schemeClr val="accent4"/>
              </a:buClr>
              <a:defRPr/>
            </a:lvl1pPr>
            <a:lvl2pPr>
              <a:spcBef>
                <a:spcPts val="800"/>
              </a:spcBef>
              <a:defRPr/>
            </a:lvl2pPr>
            <a:lvl3pPr>
              <a:spcBef>
                <a:spcPts val="600"/>
              </a:spcBef>
              <a:defRPr/>
            </a:lvl3pPr>
          </a:lstStyle>
          <a:p>
            <a:pPr lvl="0"/>
            <a:r>
              <a:rPr lang="en-US" dirty="0"/>
              <a:t>Click to enter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9DF89A4A-CAB1-46F3-BFF5-FAE8242CB1DC}"/>
              </a:ext>
            </a:extLst>
          </p:cNvPr>
          <p:cNvSpPr txBox="1">
            <a:spLocks/>
          </p:cNvSpPr>
          <p:nvPr userDrawn="1"/>
        </p:nvSpPr>
        <p:spPr>
          <a:xfrm>
            <a:off x="0" y="6401929"/>
            <a:ext cx="1580032" cy="457200"/>
          </a:xfrm>
          <a:prstGeom prst="rect">
            <a:avLst/>
          </a:prstGeom>
        </p:spPr>
        <p:txBody>
          <a:bodyPr lIns="182832" tIns="0" rIns="0" bIns="182832" anchor="b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1pPr>
            <a:lvl2pPr marL="60949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2pPr>
            <a:lvl3pPr marL="121898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3pPr>
            <a:lvl4pPr marL="182848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4pPr>
            <a:lvl5pPr marL="24379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5pPr>
            <a:lvl6pPr marL="304746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6pPr>
            <a:lvl7pPr marL="3656960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7pPr>
            <a:lvl8pPr marL="4266453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8pPr>
            <a:lvl9pPr marL="487594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t>ZEBRA TECHNOLOGIES</a:t>
            </a:r>
          </a:p>
        </p:txBody>
      </p:sp>
    </p:spTree>
    <p:extLst>
      <p:ext uri="{BB962C8B-B14F-4D97-AF65-F5344CB8AC3E}">
        <p14:creationId xmlns:p14="http://schemas.microsoft.com/office/powerpoint/2010/main" val="2194709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2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61FD817B-144E-4496-8C23-977C7BE2599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437672" y="-11046"/>
            <a:ext cx="6764798" cy="6858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3E19B4-84A1-47DD-B01B-CCD8F85664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3347" y="1517904"/>
            <a:ext cx="4067767" cy="8686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enter presentation title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88319E07-9352-4F02-AAEE-A1442A295E2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3094" y="2894013"/>
            <a:ext cx="4067703" cy="98901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enter presentation text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D21CB855-D148-4D9C-B2EB-999FD9DB8A6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3347" y="5175504"/>
            <a:ext cx="2961884" cy="51206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Presenter name or location</a:t>
            </a:r>
            <a:br>
              <a:rPr lang="en-US" dirty="0"/>
            </a:br>
            <a:r>
              <a:rPr lang="en-US" dirty="0"/>
              <a:t>Date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84F1B0C-DEB0-476A-96C8-9E9AABC64221}"/>
              </a:ext>
            </a:extLst>
          </p:cNvPr>
          <p:cNvSpPr txBox="1"/>
          <p:nvPr/>
        </p:nvSpPr>
        <p:spPr>
          <a:xfrm>
            <a:off x="5424027" y="1706021"/>
            <a:ext cx="6764798" cy="1231106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799" dirty="0">
                <a:solidFill>
                  <a:schemeClr val="accent6"/>
                </a:solidFill>
                <a:ea typeface="ＭＳ Ｐゴシック"/>
              </a:rPr>
              <a:t>IMAGE AREA</a:t>
            </a:r>
            <a:br>
              <a:rPr lang="en-US" sz="2799" dirty="0">
                <a:solidFill>
                  <a:schemeClr val="accent6"/>
                </a:solidFill>
                <a:ea typeface="ＭＳ Ｐゴシック"/>
              </a:rPr>
            </a:br>
            <a:r>
              <a:rPr lang="en-US" sz="2799" dirty="0">
                <a:solidFill>
                  <a:schemeClr val="accent6"/>
                </a:solidFill>
                <a:ea typeface="ＭＳ Ｐゴシック"/>
              </a:rPr>
              <a:t>7.5” h x 7.4”w</a:t>
            </a:r>
            <a:br>
              <a:rPr lang="en-US" sz="2799" dirty="0">
                <a:solidFill>
                  <a:schemeClr val="accent6"/>
                </a:solidFill>
                <a:ea typeface="ＭＳ Ｐゴシック"/>
              </a:rPr>
            </a:br>
            <a:r>
              <a:rPr lang="en-US" sz="2399" dirty="0">
                <a:solidFill>
                  <a:srgbClr val="FF0000"/>
                </a:solidFill>
                <a:ea typeface="ＭＳ Ｐゴシック"/>
              </a:rPr>
              <a:t>Apply Overlay 1 after adding picture</a:t>
            </a:r>
            <a:endParaRPr lang="en-US" sz="2799" dirty="0">
              <a:solidFill>
                <a:srgbClr val="FF0000"/>
              </a:solidFill>
              <a:ea typeface="ＭＳ Ｐゴシック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184811B-1EE5-4176-A599-720E3587332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442" y="562226"/>
            <a:ext cx="1603262" cy="51788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412437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-Image 7.4-30D-Black-CC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5C09FBE9-A303-4A97-A792-D6075DECCCE6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417611" y="0"/>
            <a:ext cx="6764798" cy="6858000"/>
          </a:xfrm>
        </p:spPr>
        <p:txBody>
          <a:bodyPr/>
          <a:lstStyle>
            <a:lvl1pPr marL="0" marR="0" indent="0" algn="l" defTabSz="91412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>
                <a:solidFill>
                  <a:schemeClr val="bg1"/>
                </a:solidFill>
              </a:defRPr>
            </a:lvl1pPr>
          </a:lstStyle>
          <a:p>
            <a:pPr marL="228531" marR="0" lvl="0" indent="-228531" algn="l" defTabSz="91412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CB2C8C-BBC3-4CB4-A679-24462238F4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enter headline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0EAC1D-C901-4858-A756-4CE03BC3568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7081" y="1508760"/>
            <a:ext cx="4479393" cy="737729"/>
          </a:xfrm>
        </p:spPr>
        <p:txBody>
          <a:bodyPr/>
          <a:lstStyle>
            <a:lvl1pPr marL="0" indent="0">
              <a:buNone/>
              <a:defRPr sz="2399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enter subhead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029F865-C323-4E1F-9E89-FB35E5524111}"/>
              </a:ext>
            </a:extLst>
          </p:cNvPr>
          <p:cNvSpPr txBox="1"/>
          <p:nvPr userDrawn="1"/>
        </p:nvSpPr>
        <p:spPr>
          <a:xfrm>
            <a:off x="5326195" y="2312313"/>
            <a:ext cx="6856214" cy="86177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99" b="0" i="0" u="none" strike="noStrike" kern="1200" cap="none" spc="0" normalizeH="0" baseline="0" noProof="0" dirty="0">
                <a:ln>
                  <a:noFill/>
                </a:ln>
                <a:solidFill>
                  <a:srgbClr val="CCCCCC"/>
                </a:solidFill>
                <a:effectLst/>
                <a:uLnTx/>
                <a:uFillTx/>
                <a:latin typeface="Arial" panose="020B0604020202020204"/>
                <a:ea typeface="ＭＳ Ｐゴシック"/>
                <a:cs typeface="+mn-cs"/>
              </a:rPr>
              <a:t>IMAGE AREA</a:t>
            </a:r>
            <a:br>
              <a:rPr kumimoji="0" lang="en-US" sz="2799" b="0" i="0" u="none" strike="noStrike" kern="1200" cap="none" spc="0" normalizeH="0" baseline="0" noProof="0" dirty="0">
                <a:ln>
                  <a:noFill/>
                </a:ln>
                <a:solidFill>
                  <a:srgbClr val="CCCCCC"/>
                </a:solidFill>
                <a:effectLst/>
                <a:uLnTx/>
                <a:uFillTx/>
                <a:latin typeface="Arial" panose="020B0604020202020204"/>
                <a:ea typeface="ＭＳ Ｐゴシック"/>
                <a:cs typeface="+mn-cs"/>
              </a:rPr>
            </a:br>
            <a:r>
              <a:rPr kumimoji="0" lang="en-US" sz="2799" b="0" i="0" u="none" strike="noStrike" kern="1200" cap="none" spc="0" normalizeH="0" baseline="0" noProof="0" dirty="0">
                <a:ln>
                  <a:noFill/>
                </a:ln>
                <a:solidFill>
                  <a:srgbClr val="CCCCCC"/>
                </a:solidFill>
                <a:effectLst/>
                <a:uLnTx/>
                <a:uFillTx/>
                <a:latin typeface="Arial" panose="020B0604020202020204"/>
                <a:ea typeface="ＭＳ Ｐゴシック"/>
                <a:cs typeface="+mn-cs"/>
              </a:rPr>
              <a:t>7.5” h x 7.4”w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BAADE2-0CA9-4B9A-8279-B953E8FD3D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2601913"/>
            <a:ext cx="4479925" cy="2871216"/>
          </a:xfrm>
        </p:spPr>
        <p:txBody>
          <a:bodyPr/>
          <a:lstStyle>
            <a:lvl1pPr>
              <a:buClr>
                <a:schemeClr val="accent1"/>
              </a:buClr>
              <a:defRPr>
                <a:solidFill>
                  <a:schemeClr val="bg1"/>
                </a:solidFill>
              </a:defRPr>
            </a:lvl1pPr>
            <a:lvl2pPr>
              <a:spcBef>
                <a:spcPts val="800"/>
              </a:spcBef>
              <a:defRPr>
                <a:solidFill>
                  <a:schemeClr val="bg1"/>
                </a:solidFill>
              </a:defRPr>
            </a:lvl2pPr>
            <a:lvl3pPr>
              <a:spcBef>
                <a:spcPts val="800"/>
              </a:spcBef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/>
              <a:t>Click to enter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AutoShape 4">
            <a:extLst>
              <a:ext uri="{FF2B5EF4-FFF2-40B4-BE49-F238E27FC236}">
                <a16:creationId xmlns:a16="http://schemas.microsoft.com/office/drawing/2014/main" id="{3F16F3C2-732D-4E96-B59D-49E093B54482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 flipH="1">
            <a:off x="3049640" y="5486400"/>
            <a:ext cx="2367971" cy="1371600"/>
          </a:xfrm>
          <a:prstGeom prst="rtTriangle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vert="horz" wrap="square" lIns="36556" tIns="36556" rIns="36556" bIns="3655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MS PGothic" pitchFamily="34" charset="-128"/>
              <a:cs typeface="+mn-cs"/>
            </a:endParaRP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B2103422-3EFA-4215-9C1C-E85F4D3F9895}"/>
              </a:ext>
            </a:extLst>
          </p:cNvPr>
          <p:cNvSpPr txBox="1">
            <a:spLocks/>
          </p:cNvSpPr>
          <p:nvPr userDrawn="1"/>
        </p:nvSpPr>
        <p:spPr>
          <a:xfrm>
            <a:off x="0" y="6401929"/>
            <a:ext cx="1580032" cy="457200"/>
          </a:xfrm>
          <a:prstGeom prst="rect">
            <a:avLst/>
          </a:prstGeom>
        </p:spPr>
        <p:txBody>
          <a:bodyPr lIns="182832" tIns="0" rIns="0" bIns="182832" anchor="b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1pPr>
            <a:lvl2pPr marL="60949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2pPr>
            <a:lvl3pPr marL="121898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3pPr>
            <a:lvl4pPr marL="182848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4pPr>
            <a:lvl5pPr marL="24379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5pPr>
            <a:lvl6pPr marL="304746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6pPr>
            <a:lvl7pPr marL="3656960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7pPr>
            <a:lvl8pPr marL="4266453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8pPr>
            <a:lvl9pPr marL="487594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t>ZEBRA TECHNOLOGIES</a:t>
            </a:r>
          </a:p>
        </p:txBody>
      </p:sp>
    </p:spTree>
    <p:extLst>
      <p:ext uri="{BB962C8B-B14F-4D97-AF65-F5344CB8AC3E}">
        <p14:creationId xmlns:p14="http://schemas.microsoft.com/office/powerpoint/2010/main" val="27865608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Content-Image 7.4-30D-White-C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5C09FBE9-A303-4A97-A792-D6075DECCCE6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417611" y="0"/>
            <a:ext cx="6764798" cy="6858000"/>
          </a:xfrm>
        </p:spPr>
        <p:txBody>
          <a:bodyPr/>
          <a:lstStyle>
            <a:lvl1pPr marL="0" marR="0" indent="0" algn="l" defTabSz="91412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228531" marR="0" lvl="0" indent="-228531" algn="l" defTabSz="91412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CB2C8C-BBC3-4CB4-A679-24462238F4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enter headline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0EAC1D-C901-4858-A756-4CE03BC3568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7081" y="1508760"/>
            <a:ext cx="4479393" cy="737729"/>
          </a:xfrm>
        </p:spPr>
        <p:txBody>
          <a:bodyPr/>
          <a:lstStyle>
            <a:lvl1pPr marL="0" indent="0">
              <a:buNone/>
              <a:defRPr sz="2399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enter subhead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029F865-C323-4E1F-9E89-FB35E5524111}"/>
              </a:ext>
            </a:extLst>
          </p:cNvPr>
          <p:cNvSpPr txBox="1"/>
          <p:nvPr userDrawn="1"/>
        </p:nvSpPr>
        <p:spPr>
          <a:xfrm>
            <a:off x="5326195" y="2312313"/>
            <a:ext cx="6856214" cy="86177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99" b="0" i="0" u="none" strike="noStrike" kern="1200" cap="none" spc="0" normalizeH="0" baseline="0" noProof="0" dirty="0">
                <a:ln>
                  <a:noFill/>
                </a:ln>
                <a:solidFill>
                  <a:srgbClr val="CCCCCC"/>
                </a:solidFill>
                <a:effectLst/>
                <a:uLnTx/>
                <a:uFillTx/>
                <a:latin typeface="Arial" panose="020B0604020202020204"/>
                <a:ea typeface="ＭＳ Ｐゴシック"/>
                <a:cs typeface="+mn-cs"/>
              </a:rPr>
              <a:t>IMAGE AREA</a:t>
            </a:r>
            <a:br>
              <a:rPr kumimoji="0" lang="en-US" sz="2799" b="0" i="0" u="none" strike="noStrike" kern="1200" cap="none" spc="0" normalizeH="0" baseline="0" noProof="0" dirty="0">
                <a:ln>
                  <a:noFill/>
                </a:ln>
                <a:solidFill>
                  <a:srgbClr val="CCCCCC"/>
                </a:solidFill>
                <a:effectLst/>
                <a:uLnTx/>
                <a:uFillTx/>
                <a:latin typeface="Arial" panose="020B0604020202020204"/>
                <a:ea typeface="ＭＳ Ｐゴシック"/>
                <a:cs typeface="+mn-cs"/>
              </a:rPr>
            </a:br>
            <a:r>
              <a:rPr kumimoji="0" lang="en-US" sz="2799" b="0" i="0" u="none" strike="noStrike" kern="1200" cap="none" spc="0" normalizeH="0" baseline="0" noProof="0" dirty="0">
                <a:ln>
                  <a:noFill/>
                </a:ln>
                <a:solidFill>
                  <a:srgbClr val="CCCCCC"/>
                </a:solidFill>
                <a:effectLst/>
                <a:uLnTx/>
                <a:uFillTx/>
                <a:latin typeface="Arial" panose="020B0604020202020204"/>
                <a:ea typeface="ＭＳ Ｐゴシック"/>
                <a:cs typeface="+mn-cs"/>
              </a:rPr>
              <a:t>7.5” h x 7.4”w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BAADE2-0CA9-4B9A-8279-B953E8FD3D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2601913"/>
            <a:ext cx="4479925" cy="2871216"/>
          </a:xfrm>
        </p:spPr>
        <p:txBody>
          <a:bodyPr/>
          <a:lstStyle>
            <a:lvl1pPr>
              <a:buClr>
                <a:schemeClr val="accent4"/>
              </a:buClr>
              <a:defRPr/>
            </a:lvl1pPr>
            <a:lvl2pPr>
              <a:spcBef>
                <a:spcPts val="800"/>
              </a:spcBef>
              <a:defRPr/>
            </a:lvl2pPr>
            <a:lvl3pPr>
              <a:spcBef>
                <a:spcPts val="800"/>
              </a:spcBef>
              <a:defRPr/>
            </a:lvl3pPr>
          </a:lstStyle>
          <a:p>
            <a:pPr lvl="0"/>
            <a:r>
              <a:rPr lang="en-US" dirty="0"/>
              <a:t>Click to enter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AutoShape 4">
            <a:extLst>
              <a:ext uri="{FF2B5EF4-FFF2-40B4-BE49-F238E27FC236}">
                <a16:creationId xmlns:a16="http://schemas.microsoft.com/office/drawing/2014/main" id="{3F16F3C2-732D-4E96-B59D-49E093B54482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 flipH="1">
            <a:off x="3049640" y="5486400"/>
            <a:ext cx="2367971" cy="1371600"/>
          </a:xfrm>
          <a:prstGeom prst="rtTriangle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vert="horz" wrap="square" lIns="36556" tIns="36556" rIns="36556" bIns="3655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MS PGothic" pitchFamily="34" charset="-128"/>
              <a:cs typeface="+mn-cs"/>
            </a:endParaRP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4460C9AB-0DF1-4355-B84E-A869A476DB03}"/>
              </a:ext>
            </a:extLst>
          </p:cNvPr>
          <p:cNvSpPr txBox="1">
            <a:spLocks/>
          </p:cNvSpPr>
          <p:nvPr userDrawn="1"/>
        </p:nvSpPr>
        <p:spPr>
          <a:xfrm>
            <a:off x="0" y="6401929"/>
            <a:ext cx="1580032" cy="457200"/>
          </a:xfrm>
          <a:prstGeom prst="rect">
            <a:avLst/>
          </a:prstGeom>
        </p:spPr>
        <p:txBody>
          <a:bodyPr lIns="182832" tIns="0" rIns="0" bIns="182832" anchor="b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1pPr>
            <a:lvl2pPr marL="60949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2pPr>
            <a:lvl3pPr marL="121898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3pPr>
            <a:lvl4pPr marL="182848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4pPr>
            <a:lvl5pPr marL="24379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5pPr>
            <a:lvl6pPr marL="304746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6pPr>
            <a:lvl7pPr marL="3656960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7pPr>
            <a:lvl8pPr marL="4266453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8pPr>
            <a:lvl9pPr marL="487594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t>ZEBRA TECHNOLOGIES</a:t>
            </a:r>
          </a:p>
        </p:txBody>
      </p:sp>
    </p:spTree>
    <p:extLst>
      <p:ext uri="{BB962C8B-B14F-4D97-AF65-F5344CB8AC3E}">
        <p14:creationId xmlns:p14="http://schemas.microsoft.com/office/powerpoint/2010/main" val="331667653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-Image 6.9-5D-Blac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5C09FBE9-A303-4A97-A792-D6075DECCCE6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871245" y="0"/>
            <a:ext cx="6307717" cy="6858000"/>
          </a:xfrm>
        </p:spPr>
        <p:txBody>
          <a:bodyPr/>
          <a:lstStyle>
            <a:lvl1pPr marL="0" marR="0" indent="0" algn="l" defTabSz="91412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228531" marR="0" lvl="0" indent="-228531" algn="l" defTabSz="91412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CB2C8C-BBC3-4CB4-A679-24462238F4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081" y="457200"/>
            <a:ext cx="4936474" cy="8686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enter headline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0EAC1D-C901-4858-A756-4CE03BC3568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7081" y="1508760"/>
            <a:ext cx="4936474" cy="737729"/>
          </a:xfrm>
        </p:spPr>
        <p:txBody>
          <a:bodyPr/>
          <a:lstStyle>
            <a:lvl1pPr marL="0" indent="0">
              <a:buNone/>
              <a:defRPr sz="2399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enter subhead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029F865-C323-4E1F-9E89-FB35E5524111}"/>
              </a:ext>
            </a:extLst>
          </p:cNvPr>
          <p:cNvSpPr txBox="1"/>
          <p:nvPr userDrawn="1"/>
        </p:nvSpPr>
        <p:spPr>
          <a:xfrm>
            <a:off x="5871245" y="2175153"/>
            <a:ext cx="6307717" cy="86177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99" b="0" i="0" u="none" strike="noStrike" kern="1200" cap="none" spc="0" normalizeH="0" baseline="0" noProof="0" dirty="0">
                <a:ln>
                  <a:noFill/>
                </a:ln>
                <a:solidFill>
                  <a:srgbClr val="CCCCCC"/>
                </a:solidFill>
                <a:effectLst/>
                <a:uLnTx/>
                <a:uFillTx/>
                <a:latin typeface="Arial" panose="020B0604020202020204"/>
                <a:ea typeface="ＭＳ Ｐゴシック"/>
                <a:cs typeface="+mn-cs"/>
              </a:rPr>
              <a:t>IMAGE AREA</a:t>
            </a:r>
            <a:br>
              <a:rPr kumimoji="0" lang="en-US" sz="2799" b="0" i="0" u="none" strike="noStrike" kern="1200" cap="none" spc="0" normalizeH="0" baseline="0" noProof="0" dirty="0">
                <a:ln>
                  <a:noFill/>
                </a:ln>
                <a:solidFill>
                  <a:srgbClr val="CCCCCC"/>
                </a:solidFill>
                <a:effectLst/>
                <a:uLnTx/>
                <a:uFillTx/>
                <a:latin typeface="Arial" panose="020B0604020202020204"/>
                <a:ea typeface="ＭＳ Ｐゴシック"/>
                <a:cs typeface="+mn-cs"/>
              </a:rPr>
            </a:br>
            <a:r>
              <a:rPr kumimoji="0" lang="en-US" sz="2799" b="0" i="0" u="none" strike="noStrike" kern="1200" cap="none" spc="0" normalizeH="0" baseline="0" noProof="0" dirty="0">
                <a:ln>
                  <a:noFill/>
                </a:ln>
                <a:solidFill>
                  <a:srgbClr val="CCCCCC"/>
                </a:solidFill>
                <a:effectLst/>
                <a:uLnTx/>
                <a:uFillTx/>
                <a:latin typeface="Arial" panose="020B0604020202020204"/>
                <a:ea typeface="ＭＳ Ｐゴシック"/>
                <a:cs typeface="+mn-cs"/>
              </a:rPr>
              <a:t>7.5” h x 6.9”w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4812CD-CBAB-4528-A1CA-9F9DFCC1A7E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2606040"/>
            <a:ext cx="4937125" cy="3017520"/>
          </a:xfrm>
        </p:spPr>
        <p:txBody>
          <a:bodyPr/>
          <a:lstStyle>
            <a:lvl1pPr>
              <a:buClr>
                <a:schemeClr val="accent1"/>
              </a:buClr>
              <a:defRPr/>
            </a:lvl1pPr>
            <a:lvl2pPr>
              <a:spcBef>
                <a:spcPts val="800"/>
              </a:spcBef>
              <a:defRPr/>
            </a:lvl2pPr>
            <a:lvl3pPr>
              <a:spcBef>
                <a:spcPts val="600"/>
              </a:spcBef>
              <a:defRPr/>
            </a:lvl3pPr>
          </a:lstStyle>
          <a:p>
            <a:pPr lvl="0"/>
            <a:r>
              <a:rPr lang="en-US" dirty="0"/>
              <a:t>Click to enter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9ABC0B4-DC58-447E-8E1C-BD3B2F6AB72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45498"/>
          <a:stretch/>
        </p:blipFill>
        <p:spPr>
          <a:xfrm>
            <a:off x="-2521" y="5943560"/>
            <a:ext cx="5871246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3343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-Image 6.9-5D-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5C09FBE9-A303-4A97-A792-D6075DECCCE6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875254" y="0"/>
            <a:ext cx="6307717" cy="6858000"/>
          </a:xfrm>
        </p:spPr>
        <p:txBody>
          <a:bodyPr/>
          <a:lstStyle>
            <a:lvl1pPr marL="0" marR="0" indent="0" algn="l" defTabSz="91412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228531" marR="0" lvl="0" indent="-228531" algn="l" defTabSz="91412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CB2C8C-BBC3-4CB4-A679-24462238F4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081" y="457200"/>
            <a:ext cx="4936474" cy="8686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enter headline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0EAC1D-C901-4858-A756-4CE03BC3568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7081" y="1508760"/>
            <a:ext cx="4936474" cy="737729"/>
          </a:xfrm>
        </p:spPr>
        <p:txBody>
          <a:bodyPr/>
          <a:lstStyle>
            <a:lvl1pPr marL="0" indent="0">
              <a:buNone/>
              <a:defRPr sz="2399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enter subhead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22C126B-3F41-45BA-995D-D0CEA8DC8DDC}"/>
              </a:ext>
            </a:extLst>
          </p:cNvPr>
          <p:cNvSpPr txBox="1"/>
          <p:nvPr userDrawn="1"/>
        </p:nvSpPr>
        <p:spPr>
          <a:xfrm>
            <a:off x="5871245" y="2175153"/>
            <a:ext cx="6307717" cy="86177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99" b="0" i="0" u="none" strike="noStrike" kern="1200" cap="none" spc="0" normalizeH="0" baseline="0" noProof="0" dirty="0">
                <a:ln>
                  <a:noFill/>
                </a:ln>
                <a:solidFill>
                  <a:srgbClr val="CCCCCC"/>
                </a:solidFill>
                <a:effectLst/>
                <a:uLnTx/>
                <a:uFillTx/>
                <a:latin typeface="Arial" panose="020B0604020202020204"/>
                <a:ea typeface="ＭＳ Ｐゴシック"/>
                <a:cs typeface="+mn-cs"/>
              </a:rPr>
              <a:t>IMAGE AREA</a:t>
            </a:r>
            <a:br>
              <a:rPr kumimoji="0" lang="en-US" sz="2799" b="0" i="0" u="none" strike="noStrike" kern="1200" cap="none" spc="0" normalizeH="0" baseline="0" noProof="0" dirty="0">
                <a:ln>
                  <a:noFill/>
                </a:ln>
                <a:solidFill>
                  <a:srgbClr val="CCCCCC"/>
                </a:solidFill>
                <a:effectLst/>
                <a:uLnTx/>
                <a:uFillTx/>
                <a:latin typeface="Arial" panose="020B0604020202020204"/>
                <a:ea typeface="ＭＳ Ｐゴシック"/>
                <a:cs typeface="+mn-cs"/>
              </a:rPr>
            </a:br>
            <a:r>
              <a:rPr kumimoji="0" lang="en-US" sz="2799" b="0" i="0" u="none" strike="noStrike" kern="1200" cap="none" spc="0" normalizeH="0" baseline="0" noProof="0" dirty="0">
                <a:ln>
                  <a:noFill/>
                </a:ln>
                <a:solidFill>
                  <a:srgbClr val="CCCCCC"/>
                </a:solidFill>
                <a:effectLst/>
                <a:uLnTx/>
                <a:uFillTx/>
                <a:latin typeface="Arial" panose="020B0604020202020204"/>
                <a:ea typeface="ＭＳ Ｐゴシック"/>
                <a:cs typeface="+mn-cs"/>
              </a:rPr>
              <a:t>7.5” h x 6.9”w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FF151E9-C4FB-46F4-89E8-FA4221CF253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2606040"/>
            <a:ext cx="4937125" cy="3017520"/>
          </a:xfrm>
        </p:spPr>
        <p:txBody>
          <a:bodyPr/>
          <a:lstStyle>
            <a:lvl1pPr>
              <a:buClr>
                <a:schemeClr val="accent4"/>
              </a:buClr>
              <a:defRPr/>
            </a:lvl1pPr>
            <a:lvl2pPr>
              <a:spcBef>
                <a:spcPts val="800"/>
              </a:spcBef>
              <a:defRPr/>
            </a:lvl2pPr>
            <a:lvl3pPr>
              <a:spcBef>
                <a:spcPts val="600"/>
              </a:spcBef>
              <a:defRPr/>
            </a:lvl3pPr>
          </a:lstStyle>
          <a:p>
            <a:pPr lvl="0"/>
            <a:r>
              <a:rPr lang="en-US" dirty="0"/>
              <a:t>Click to enter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06770A-14CD-44B1-8F29-02C59158376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45498"/>
          <a:stretch/>
        </p:blipFill>
        <p:spPr>
          <a:xfrm>
            <a:off x="-2521" y="5943560"/>
            <a:ext cx="5871246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591510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-Image 6.9-5D-Black-CC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D80E09C-59B1-4D29-93CE-A2A15A35393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45379" r="1"/>
          <a:stretch/>
        </p:blipFill>
        <p:spPr>
          <a:xfrm>
            <a:off x="-18288" y="5943560"/>
            <a:ext cx="5887356" cy="914479"/>
          </a:xfrm>
          <a:prstGeom prst="rect">
            <a:avLst/>
          </a:prstGeom>
        </p:spPr>
      </p:pic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5C09FBE9-A303-4A97-A792-D6075DECCCE6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871245" y="0"/>
            <a:ext cx="6307717" cy="6858000"/>
          </a:xfrm>
        </p:spPr>
        <p:txBody>
          <a:bodyPr/>
          <a:lstStyle>
            <a:lvl1pPr marL="0" marR="0" indent="0" algn="l" defTabSz="91412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>
                <a:solidFill>
                  <a:schemeClr val="bg1"/>
                </a:solidFill>
              </a:defRPr>
            </a:lvl1pPr>
          </a:lstStyle>
          <a:p>
            <a:pPr marL="228531" marR="0" lvl="0" indent="-228531" algn="l" defTabSz="91412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CB2C8C-BBC3-4CB4-A679-24462238F4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081" y="457200"/>
            <a:ext cx="4936474" cy="86868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enter headline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0EAC1D-C901-4858-A756-4CE03BC3568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7081" y="1508760"/>
            <a:ext cx="4936474" cy="737729"/>
          </a:xfrm>
        </p:spPr>
        <p:txBody>
          <a:bodyPr/>
          <a:lstStyle>
            <a:lvl1pPr marL="0" indent="0">
              <a:buNone/>
              <a:defRPr sz="2399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enter subhead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6CC98AD-9516-47DF-849E-3F8F61DFDB6C}"/>
              </a:ext>
            </a:extLst>
          </p:cNvPr>
          <p:cNvSpPr txBox="1"/>
          <p:nvPr userDrawn="1"/>
        </p:nvSpPr>
        <p:spPr>
          <a:xfrm>
            <a:off x="5871245" y="2175153"/>
            <a:ext cx="6307717" cy="86177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99" b="0" i="0" u="none" strike="noStrike" kern="1200" cap="none" spc="0" normalizeH="0" baseline="0" noProof="0" dirty="0">
                <a:ln>
                  <a:noFill/>
                </a:ln>
                <a:solidFill>
                  <a:srgbClr val="CCCCCC"/>
                </a:solidFill>
                <a:effectLst/>
                <a:uLnTx/>
                <a:uFillTx/>
                <a:latin typeface="Arial" panose="020B0604020202020204"/>
                <a:ea typeface="ＭＳ Ｐゴシック"/>
                <a:cs typeface="+mn-cs"/>
              </a:rPr>
              <a:t>IMAGE AREA</a:t>
            </a:r>
            <a:br>
              <a:rPr kumimoji="0" lang="en-US" sz="2799" b="0" i="0" u="none" strike="noStrike" kern="1200" cap="none" spc="0" normalizeH="0" baseline="0" noProof="0" dirty="0">
                <a:ln>
                  <a:noFill/>
                </a:ln>
                <a:solidFill>
                  <a:srgbClr val="CCCCCC"/>
                </a:solidFill>
                <a:effectLst/>
                <a:uLnTx/>
                <a:uFillTx/>
                <a:latin typeface="Arial" panose="020B0604020202020204"/>
                <a:ea typeface="ＭＳ Ｐゴシック"/>
                <a:cs typeface="+mn-cs"/>
              </a:rPr>
            </a:br>
            <a:r>
              <a:rPr kumimoji="0" lang="en-US" sz="2799" b="0" i="0" u="none" strike="noStrike" kern="1200" cap="none" spc="0" normalizeH="0" baseline="0" noProof="0" dirty="0">
                <a:ln>
                  <a:noFill/>
                </a:ln>
                <a:solidFill>
                  <a:srgbClr val="CCCCCC"/>
                </a:solidFill>
                <a:effectLst/>
                <a:uLnTx/>
                <a:uFillTx/>
                <a:latin typeface="Arial" panose="020B0604020202020204"/>
                <a:ea typeface="ＭＳ Ｐゴシック"/>
                <a:cs typeface="+mn-cs"/>
              </a:rPr>
              <a:t>7.5” h x 6.9”w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F16B11D-7BDE-4AFD-85A4-2FF35DDBC2A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2606040"/>
            <a:ext cx="4937125" cy="3017520"/>
          </a:xfrm>
        </p:spPr>
        <p:txBody>
          <a:bodyPr/>
          <a:lstStyle>
            <a:lvl1pPr>
              <a:buClr>
                <a:schemeClr val="accent1"/>
              </a:buClr>
              <a:defRPr>
                <a:solidFill>
                  <a:schemeClr val="bg1"/>
                </a:solidFill>
              </a:defRPr>
            </a:lvl1pPr>
            <a:lvl2pPr>
              <a:spcBef>
                <a:spcPts val="800"/>
              </a:spcBef>
              <a:defRPr>
                <a:solidFill>
                  <a:schemeClr val="bg1"/>
                </a:solidFill>
              </a:defRPr>
            </a:lvl2pPr>
            <a:lvl3pPr>
              <a:spcBef>
                <a:spcPts val="600"/>
              </a:spcBef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/>
              <a:t>Click to enter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02366999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-Image 6.9-5D-White-C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D80E09C-59B1-4D29-93CE-A2A15A35393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45379" r="1"/>
          <a:stretch/>
        </p:blipFill>
        <p:spPr>
          <a:xfrm>
            <a:off x="-18288" y="5943560"/>
            <a:ext cx="5887356" cy="914479"/>
          </a:xfrm>
          <a:prstGeom prst="rect">
            <a:avLst/>
          </a:prstGeom>
        </p:spPr>
      </p:pic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5C09FBE9-A303-4A97-A792-D6075DECCCE6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871245" y="0"/>
            <a:ext cx="6307717" cy="6858000"/>
          </a:xfrm>
        </p:spPr>
        <p:txBody>
          <a:bodyPr/>
          <a:lstStyle>
            <a:lvl1pPr marL="0" marR="0" indent="0" algn="l" defTabSz="91412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228531" marR="0" lvl="0" indent="-228531" algn="l" defTabSz="91412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CB2C8C-BBC3-4CB4-A679-24462238F4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081" y="457200"/>
            <a:ext cx="4936474" cy="8686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enter headline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0EAC1D-C901-4858-A756-4CE03BC3568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7081" y="1508760"/>
            <a:ext cx="4936474" cy="737729"/>
          </a:xfrm>
        </p:spPr>
        <p:txBody>
          <a:bodyPr/>
          <a:lstStyle>
            <a:lvl1pPr marL="0" indent="0">
              <a:buNone/>
              <a:defRPr sz="2399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enter subhead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6CC98AD-9516-47DF-849E-3F8F61DFDB6C}"/>
              </a:ext>
            </a:extLst>
          </p:cNvPr>
          <p:cNvSpPr txBox="1"/>
          <p:nvPr userDrawn="1"/>
        </p:nvSpPr>
        <p:spPr>
          <a:xfrm>
            <a:off x="5871245" y="2175153"/>
            <a:ext cx="6307717" cy="86177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99" b="0" i="0" u="none" strike="noStrike" kern="1200" cap="none" spc="0" normalizeH="0" baseline="0" noProof="0" dirty="0">
                <a:ln>
                  <a:noFill/>
                </a:ln>
                <a:solidFill>
                  <a:srgbClr val="CCCCCC"/>
                </a:solidFill>
                <a:effectLst/>
                <a:uLnTx/>
                <a:uFillTx/>
                <a:latin typeface="Arial" panose="020B0604020202020204"/>
                <a:ea typeface="ＭＳ Ｐゴシック"/>
                <a:cs typeface="+mn-cs"/>
              </a:rPr>
              <a:t>IMAGE AREA</a:t>
            </a:r>
            <a:br>
              <a:rPr kumimoji="0" lang="en-US" sz="2799" b="0" i="0" u="none" strike="noStrike" kern="1200" cap="none" spc="0" normalizeH="0" baseline="0" noProof="0" dirty="0">
                <a:ln>
                  <a:noFill/>
                </a:ln>
                <a:solidFill>
                  <a:srgbClr val="CCCCCC"/>
                </a:solidFill>
                <a:effectLst/>
                <a:uLnTx/>
                <a:uFillTx/>
                <a:latin typeface="Arial" panose="020B0604020202020204"/>
                <a:ea typeface="ＭＳ Ｐゴシック"/>
                <a:cs typeface="+mn-cs"/>
              </a:rPr>
            </a:br>
            <a:r>
              <a:rPr kumimoji="0" lang="en-US" sz="2799" b="0" i="0" u="none" strike="noStrike" kern="1200" cap="none" spc="0" normalizeH="0" baseline="0" noProof="0" dirty="0">
                <a:ln>
                  <a:noFill/>
                </a:ln>
                <a:solidFill>
                  <a:srgbClr val="CCCCCC"/>
                </a:solidFill>
                <a:effectLst/>
                <a:uLnTx/>
                <a:uFillTx/>
                <a:latin typeface="Arial" panose="020B0604020202020204"/>
                <a:ea typeface="ＭＳ Ｐゴシック"/>
                <a:cs typeface="+mn-cs"/>
              </a:rPr>
              <a:t>7.5” h x 6.9”w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F16B11D-7BDE-4AFD-85A4-2FF35DDBC2A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2606040"/>
            <a:ext cx="4937125" cy="3017520"/>
          </a:xfrm>
        </p:spPr>
        <p:txBody>
          <a:bodyPr/>
          <a:lstStyle>
            <a:lvl1pPr>
              <a:buClr>
                <a:schemeClr val="accent4"/>
              </a:buClr>
              <a:defRPr/>
            </a:lvl1pPr>
            <a:lvl2pPr>
              <a:spcBef>
                <a:spcPts val="800"/>
              </a:spcBef>
              <a:defRPr/>
            </a:lvl2pPr>
            <a:lvl3pPr>
              <a:spcBef>
                <a:spcPts val="600"/>
              </a:spcBef>
              <a:defRPr/>
            </a:lvl3pPr>
          </a:lstStyle>
          <a:p>
            <a:pPr lvl="0"/>
            <a:r>
              <a:rPr lang="en-US" dirty="0"/>
              <a:t>Click to enter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26489334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-Image 6.0-Graphic-Blac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61FD817B-144E-4496-8C23-977C7BE2599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692335" y="0"/>
            <a:ext cx="5496490" cy="6858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626840D-5953-45D6-A00B-7F5EB3E4D1DA}"/>
              </a:ext>
            </a:extLst>
          </p:cNvPr>
          <p:cNvSpPr txBox="1"/>
          <p:nvPr/>
        </p:nvSpPr>
        <p:spPr>
          <a:xfrm>
            <a:off x="6692335" y="1087017"/>
            <a:ext cx="5496490" cy="86177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marL="0" indent="0" algn="ctr">
              <a:spcBef>
                <a:spcPct val="0"/>
              </a:spcBef>
              <a:buNone/>
            </a:pPr>
            <a:r>
              <a:rPr lang="en-US" sz="2799" b="0" kern="1200" dirty="0">
                <a:solidFill>
                  <a:schemeClr val="accent6"/>
                </a:solidFill>
                <a:ea typeface="ＭＳ Ｐゴシック"/>
              </a:rPr>
              <a:t>IMAGE AREA</a:t>
            </a:r>
            <a:br>
              <a:rPr lang="en-US" sz="2799" b="0" kern="1200" dirty="0">
                <a:solidFill>
                  <a:schemeClr val="accent6"/>
                </a:solidFill>
                <a:ea typeface="ＭＳ Ｐゴシック"/>
              </a:rPr>
            </a:br>
            <a:r>
              <a:rPr lang="en-US" sz="2799" b="0" kern="1200" dirty="0">
                <a:solidFill>
                  <a:schemeClr val="accent6"/>
                </a:solidFill>
                <a:ea typeface="ＭＳ Ｐゴシック"/>
              </a:rPr>
              <a:t>7.5” h x 6” 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37FA213-4097-41EC-A6BA-A23FE7291C4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8432" r="-1" b="3144"/>
          <a:stretch/>
        </p:blipFill>
        <p:spPr>
          <a:xfrm>
            <a:off x="5005085" y="2468237"/>
            <a:ext cx="1688088" cy="4399095"/>
          </a:xfrm>
          <a:prstGeom prst="rect">
            <a:avLst/>
          </a:prstGeom>
        </p:spPr>
      </p:pic>
      <p:sp>
        <p:nvSpPr>
          <p:cNvPr id="11" name="AutoShape 4">
            <a:extLst>
              <a:ext uri="{FF2B5EF4-FFF2-40B4-BE49-F238E27FC236}">
                <a16:creationId xmlns:a16="http://schemas.microsoft.com/office/drawing/2014/main" id="{C462858A-FCAA-4E18-A708-842561456E26}"/>
              </a:ext>
            </a:extLst>
          </p:cNvPr>
          <p:cNvSpPr>
            <a:spLocks noChangeAspect="1" noChangeArrowheads="1"/>
          </p:cNvSpPr>
          <p:nvPr/>
        </p:nvSpPr>
        <p:spPr bwMode="auto">
          <a:xfrm flipH="1">
            <a:off x="3861516" y="5212080"/>
            <a:ext cx="2841565" cy="1645920"/>
          </a:xfrm>
          <a:prstGeom prst="rtTriangle">
            <a:avLst/>
          </a:prstGeom>
          <a:gradFill>
            <a:gsLst>
              <a:gs pos="0">
                <a:srgbClr val="00FFFF"/>
              </a:gs>
              <a:gs pos="50000">
                <a:srgbClr val="00C9FF"/>
              </a:gs>
              <a:gs pos="98246">
                <a:srgbClr val="0099FF"/>
              </a:gs>
              <a:gs pos="0">
                <a:srgbClr val="00FFFF"/>
              </a:gs>
            </a:gsLst>
            <a:lin ang="0" scaled="1"/>
          </a:gradFill>
          <a:ln>
            <a:noFill/>
          </a:ln>
          <a:effectLst/>
        </p:spPr>
        <p:txBody>
          <a:bodyPr vert="horz" wrap="square" lIns="36556" tIns="36556" rIns="36556" bIns="36556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1pPr>
            <a:lvl2pPr marL="60949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2pPr>
            <a:lvl3pPr marL="121898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3pPr>
            <a:lvl4pPr marL="182848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4pPr>
            <a:lvl5pPr marL="24379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5pPr>
            <a:lvl6pPr marL="304746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6pPr>
            <a:lvl7pPr marL="3656960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7pPr>
            <a:lvl8pPr marL="4266453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8pPr>
            <a:lvl9pPr marL="487594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MS PGothic" pitchFamily="34" charset="-128"/>
              <a:cs typeface="+mn-cs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31128AC8-2021-4911-B9E9-0C1EE8E7AD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081" y="457200"/>
            <a:ext cx="5366776" cy="8686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enter headline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23CB86D3-E3A7-45BA-B8CA-E62D0E1C0C6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7081" y="1508760"/>
            <a:ext cx="5366776" cy="737729"/>
          </a:xfrm>
        </p:spPr>
        <p:txBody>
          <a:bodyPr/>
          <a:lstStyle>
            <a:lvl1pPr marL="0" indent="0">
              <a:buNone/>
              <a:defRPr sz="2399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enter subhead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0937245F-97E3-4AA0-8B14-ED0277864A1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2606039"/>
            <a:ext cx="3864429" cy="3468189"/>
          </a:xfrm>
        </p:spPr>
        <p:txBody>
          <a:bodyPr/>
          <a:lstStyle>
            <a:lvl1pPr>
              <a:buClr>
                <a:schemeClr val="accent1"/>
              </a:buClr>
              <a:defRPr/>
            </a:lvl1pPr>
            <a:lvl2pPr>
              <a:spcBef>
                <a:spcPts val="800"/>
              </a:spcBef>
              <a:defRPr/>
            </a:lvl2pPr>
            <a:lvl3pPr>
              <a:spcBef>
                <a:spcPts val="600"/>
              </a:spcBef>
              <a:defRPr/>
            </a:lvl3pPr>
          </a:lstStyle>
          <a:p>
            <a:pPr lvl="0"/>
            <a:r>
              <a:rPr lang="en-US" dirty="0"/>
              <a:t>Click to enter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23A7A5DA-38BE-4EBD-9CC4-D729AD1122F0}"/>
              </a:ext>
            </a:extLst>
          </p:cNvPr>
          <p:cNvSpPr txBox="1">
            <a:spLocks/>
          </p:cNvSpPr>
          <p:nvPr userDrawn="1"/>
        </p:nvSpPr>
        <p:spPr>
          <a:xfrm>
            <a:off x="0" y="6401929"/>
            <a:ext cx="1580032" cy="457200"/>
          </a:xfrm>
          <a:prstGeom prst="rect">
            <a:avLst/>
          </a:prstGeom>
        </p:spPr>
        <p:txBody>
          <a:bodyPr lIns="182832" tIns="0" rIns="0" bIns="182832" anchor="b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1pPr>
            <a:lvl2pPr marL="60949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2pPr>
            <a:lvl3pPr marL="121898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3pPr>
            <a:lvl4pPr marL="182848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4pPr>
            <a:lvl5pPr marL="24379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5pPr>
            <a:lvl6pPr marL="304746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6pPr>
            <a:lvl7pPr marL="3656960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7pPr>
            <a:lvl8pPr marL="4266453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8pPr>
            <a:lvl9pPr marL="487594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t>ZEBRA TECHNOLOGIES</a:t>
            </a:r>
          </a:p>
        </p:txBody>
      </p:sp>
    </p:spTree>
    <p:extLst>
      <p:ext uri="{BB962C8B-B14F-4D97-AF65-F5344CB8AC3E}">
        <p14:creationId xmlns:p14="http://schemas.microsoft.com/office/powerpoint/2010/main" val="40326696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-Image 6.0-Graphic-Whi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61FD817B-144E-4496-8C23-977C7BE2599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692335" y="0"/>
            <a:ext cx="5484971" cy="6858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626840D-5953-45D6-A00B-7F5EB3E4D1DA}"/>
              </a:ext>
            </a:extLst>
          </p:cNvPr>
          <p:cNvSpPr txBox="1"/>
          <p:nvPr/>
        </p:nvSpPr>
        <p:spPr>
          <a:xfrm>
            <a:off x="6692335" y="1087017"/>
            <a:ext cx="5496490" cy="86177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marL="0" indent="0" algn="ctr">
              <a:spcBef>
                <a:spcPct val="0"/>
              </a:spcBef>
              <a:buNone/>
            </a:pPr>
            <a:r>
              <a:rPr lang="en-US" sz="2799" b="0" kern="1200" dirty="0">
                <a:solidFill>
                  <a:schemeClr val="accent6"/>
                </a:solidFill>
                <a:ea typeface="ＭＳ Ｐゴシック"/>
              </a:rPr>
              <a:t>IMAGE AREA</a:t>
            </a:r>
            <a:br>
              <a:rPr lang="en-US" sz="2799" b="0" kern="1200" dirty="0">
                <a:solidFill>
                  <a:schemeClr val="accent6"/>
                </a:solidFill>
                <a:ea typeface="ＭＳ Ｐゴシック"/>
              </a:rPr>
            </a:br>
            <a:r>
              <a:rPr lang="en-US" sz="2799" b="0" kern="1200" dirty="0">
                <a:solidFill>
                  <a:schemeClr val="accent6"/>
                </a:solidFill>
                <a:ea typeface="ＭＳ Ｐゴシック"/>
              </a:rPr>
              <a:t>7.5” h x 6” 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37FA213-4097-41EC-A6BA-A23FE7291C4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8432" r="-1" b="3144"/>
          <a:stretch/>
        </p:blipFill>
        <p:spPr>
          <a:xfrm>
            <a:off x="5013382" y="2458906"/>
            <a:ext cx="1688088" cy="4399095"/>
          </a:xfrm>
          <a:prstGeom prst="rect">
            <a:avLst/>
          </a:prstGeom>
        </p:spPr>
      </p:pic>
      <p:sp>
        <p:nvSpPr>
          <p:cNvPr id="11" name="AutoShape 4">
            <a:extLst>
              <a:ext uri="{FF2B5EF4-FFF2-40B4-BE49-F238E27FC236}">
                <a16:creationId xmlns:a16="http://schemas.microsoft.com/office/drawing/2014/main" id="{C462858A-FCAA-4E18-A708-842561456E26}"/>
              </a:ext>
            </a:extLst>
          </p:cNvPr>
          <p:cNvSpPr>
            <a:spLocks noChangeAspect="1" noChangeArrowheads="1"/>
          </p:cNvSpPr>
          <p:nvPr/>
        </p:nvSpPr>
        <p:spPr bwMode="auto">
          <a:xfrm flipH="1">
            <a:off x="3861140" y="5212080"/>
            <a:ext cx="2841565" cy="1645920"/>
          </a:xfrm>
          <a:prstGeom prst="rtTriangle">
            <a:avLst/>
          </a:prstGeom>
          <a:gradFill>
            <a:gsLst>
              <a:gs pos="0">
                <a:srgbClr val="00FFFF"/>
              </a:gs>
              <a:gs pos="50000">
                <a:srgbClr val="00C9FF"/>
              </a:gs>
              <a:gs pos="98246">
                <a:srgbClr val="0099FF"/>
              </a:gs>
              <a:gs pos="0">
                <a:srgbClr val="00FFFF"/>
              </a:gs>
            </a:gsLst>
            <a:lin ang="0" scaled="1"/>
          </a:gradFill>
          <a:ln>
            <a:noFill/>
          </a:ln>
          <a:effectLst/>
        </p:spPr>
        <p:txBody>
          <a:bodyPr vert="horz" wrap="square" lIns="36556" tIns="36556" rIns="36556" bIns="36556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1pPr>
            <a:lvl2pPr marL="60949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2pPr>
            <a:lvl3pPr marL="121898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3pPr>
            <a:lvl4pPr marL="182848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4pPr>
            <a:lvl5pPr marL="24379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5pPr>
            <a:lvl6pPr marL="304746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6pPr>
            <a:lvl7pPr marL="3656960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7pPr>
            <a:lvl8pPr marL="4266453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8pPr>
            <a:lvl9pPr marL="487594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MS PGothic" pitchFamily="34" charset="-128"/>
              <a:cs typeface="+mn-cs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31128AC8-2021-4911-B9E9-0C1EE8E7AD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081" y="457200"/>
            <a:ext cx="5366776" cy="8686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enter headline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23CB86D3-E3A7-45BA-B8CA-E62D0E1C0C6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7081" y="1508760"/>
            <a:ext cx="5366776" cy="737729"/>
          </a:xfrm>
        </p:spPr>
        <p:txBody>
          <a:bodyPr/>
          <a:lstStyle>
            <a:lvl1pPr marL="0" indent="0">
              <a:buNone/>
              <a:defRPr sz="2399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enter subhead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0937245F-97E3-4AA0-8B14-ED0277864A1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2606039"/>
            <a:ext cx="3864429" cy="3468189"/>
          </a:xfrm>
        </p:spPr>
        <p:txBody>
          <a:bodyPr/>
          <a:lstStyle>
            <a:lvl1pPr>
              <a:buClr>
                <a:schemeClr val="accent4"/>
              </a:buClr>
              <a:defRPr/>
            </a:lvl1pPr>
            <a:lvl2pPr>
              <a:spcBef>
                <a:spcPts val="800"/>
              </a:spcBef>
              <a:defRPr/>
            </a:lvl2pPr>
            <a:lvl3pPr>
              <a:spcBef>
                <a:spcPts val="600"/>
              </a:spcBef>
              <a:defRPr/>
            </a:lvl3pPr>
          </a:lstStyle>
          <a:p>
            <a:pPr lvl="0"/>
            <a:r>
              <a:rPr lang="en-US" dirty="0"/>
              <a:t>Click to enter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4BE56592-242B-4E8E-B901-EDB871ACA61B}"/>
              </a:ext>
            </a:extLst>
          </p:cNvPr>
          <p:cNvSpPr txBox="1">
            <a:spLocks/>
          </p:cNvSpPr>
          <p:nvPr userDrawn="1"/>
        </p:nvSpPr>
        <p:spPr>
          <a:xfrm>
            <a:off x="0" y="6401929"/>
            <a:ext cx="1580032" cy="457200"/>
          </a:xfrm>
          <a:prstGeom prst="rect">
            <a:avLst/>
          </a:prstGeom>
        </p:spPr>
        <p:txBody>
          <a:bodyPr lIns="182832" tIns="0" rIns="0" bIns="182832" anchor="b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1pPr>
            <a:lvl2pPr marL="60949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2pPr>
            <a:lvl3pPr marL="121898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3pPr>
            <a:lvl4pPr marL="182848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4pPr>
            <a:lvl5pPr marL="24379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5pPr>
            <a:lvl6pPr marL="304746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6pPr>
            <a:lvl7pPr marL="3656960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7pPr>
            <a:lvl8pPr marL="4266453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8pPr>
            <a:lvl9pPr marL="487594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t>ZEBRA TECHNOLOGIES</a:t>
            </a:r>
          </a:p>
        </p:txBody>
      </p:sp>
    </p:spTree>
    <p:extLst>
      <p:ext uri="{BB962C8B-B14F-4D97-AF65-F5344CB8AC3E}">
        <p14:creationId xmlns:p14="http://schemas.microsoft.com/office/powerpoint/2010/main" val="13989121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-Image 6.0-Graphic-White-CC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61FD817B-144E-4496-8C23-977C7BE2599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692335" y="0"/>
            <a:ext cx="5496490" cy="6858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626840D-5953-45D6-A00B-7F5EB3E4D1DA}"/>
              </a:ext>
            </a:extLst>
          </p:cNvPr>
          <p:cNvSpPr txBox="1"/>
          <p:nvPr/>
        </p:nvSpPr>
        <p:spPr>
          <a:xfrm>
            <a:off x="6692335" y="1087017"/>
            <a:ext cx="5496490" cy="86177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marL="0" indent="0" algn="ctr">
              <a:spcBef>
                <a:spcPct val="0"/>
              </a:spcBef>
              <a:buNone/>
            </a:pPr>
            <a:r>
              <a:rPr lang="en-US" sz="2799" b="0" kern="1200" dirty="0">
                <a:solidFill>
                  <a:schemeClr val="accent6"/>
                </a:solidFill>
                <a:ea typeface="ＭＳ Ｐゴシック"/>
              </a:rPr>
              <a:t>IMAGE AREA</a:t>
            </a:r>
            <a:br>
              <a:rPr lang="en-US" sz="2799" b="0" kern="1200" dirty="0">
                <a:solidFill>
                  <a:schemeClr val="accent6"/>
                </a:solidFill>
                <a:ea typeface="ＭＳ Ｐゴシック"/>
              </a:rPr>
            </a:br>
            <a:r>
              <a:rPr lang="en-US" sz="2799" b="0" kern="1200" dirty="0">
                <a:solidFill>
                  <a:schemeClr val="accent6"/>
                </a:solidFill>
                <a:ea typeface="ＭＳ Ｐゴシック"/>
              </a:rPr>
              <a:t>7.5” h x 6” 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37FA213-4097-41EC-A6BA-A23FE7291C4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biLevel thresh="75000"/>
          </a:blip>
          <a:srcRect l="78432" r="-1" b="3144"/>
          <a:stretch/>
        </p:blipFill>
        <p:spPr>
          <a:xfrm>
            <a:off x="5013057" y="2458906"/>
            <a:ext cx="1688088" cy="4399095"/>
          </a:xfrm>
          <a:prstGeom prst="rect">
            <a:avLst/>
          </a:prstGeom>
        </p:spPr>
      </p:pic>
      <p:sp>
        <p:nvSpPr>
          <p:cNvPr id="11" name="AutoShape 4">
            <a:extLst>
              <a:ext uri="{FF2B5EF4-FFF2-40B4-BE49-F238E27FC236}">
                <a16:creationId xmlns:a16="http://schemas.microsoft.com/office/drawing/2014/main" id="{C462858A-FCAA-4E18-A708-842561456E26}"/>
              </a:ext>
            </a:extLst>
          </p:cNvPr>
          <p:cNvSpPr>
            <a:spLocks noChangeAspect="1" noChangeArrowheads="1"/>
          </p:cNvSpPr>
          <p:nvPr/>
        </p:nvSpPr>
        <p:spPr bwMode="auto">
          <a:xfrm flipH="1">
            <a:off x="3860815" y="5212080"/>
            <a:ext cx="2841565" cy="1645920"/>
          </a:xfrm>
          <a:prstGeom prst="rtTriangle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vert="horz" wrap="square" lIns="36556" tIns="36556" rIns="36556" bIns="36556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1pPr>
            <a:lvl2pPr marL="60949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2pPr>
            <a:lvl3pPr marL="121898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3pPr>
            <a:lvl4pPr marL="182848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4pPr>
            <a:lvl5pPr marL="24379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5pPr>
            <a:lvl6pPr marL="304746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6pPr>
            <a:lvl7pPr marL="3656960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7pPr>
            <a:lvl8pPr marL="4266453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8pPr>
            <a:lvl9pPr marL="487594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MS PGothic" pitchFamily="34" charset="-128"/>
              <a:cs typeface="+mn-cs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31128AC8-2021-4911-B9E9-0C1EE8E7AD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081" y="457200"/>
            <a:ext cx="5366776" cy="8686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enter headline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23CB86D3-E3A7-45BA-B8CA-E62D0E1C0C6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7081" y="1508760"/>
            <a:ext cx="5366776" cy="737729"/>
          </a:xfrm>
        </p:spPr>
        <p:txBody>
          <a:bodyPr/>
          <a:lstStyle>
            <a:lvl1pPr marL="0" indent="0">
              <a:buNone/>
              <a:defRPr sz="2399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enter subhead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0937245F-97E3-4AA0-8B14-ED0277864A1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2606039"/>
            <a:ext cx="3864429" cy="3468189"/>
          </a:xfrm>
        </p:spPr>
        <p:txBody>
          <a:bodyPr/>
          <a:lstStyle>
            <a:lvl1pPr>
              <a:buClr>
                <a:schemeClr val="accent4"/>
              </a:buClr>
              <a:defRPr/>
            </a:lvl1pPr>
            <a:lvl2pPr>
              <a:spcBef>
                <a:spcPts val="800"/>
              </a:spcBef>
              <a:defRPr/>
            </a:lvl2pPr>
            <a:lvl3pPr>
              <a:spcBef>
                <a:spcPts val="600"/>
              </a:spcBef>
              <a:defRPr/>
            </a:lvl3pPr>
          </a:lstStyle>
          <a:p>
            <a:pPr lvl="0"/>
            <a:r>
              <a:rPr lang="en-US" dirty="0"/>
              <a:t>Click to enter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73D2F41B-FDE5-4C58-9A14-E58A02A6E5BA}"/>
              </a:ext>
            </a:extLst>
          </p:cNvPr>
          <p:cNvSpPr txBox="1">
            <a:spLocks/>
          </p:cNvSpPr>
          <p:nvPr userDrawn="1"/>
        </p:nvSpPr>
        <p:spPr>
          <a:xfrm>
            <a:off x="0" y="6401929"/>
            <a:ext cx="1580032" cy="457200"/>
          </a:xfrm>
          <a:prstGeom prst="rect">
            <a:avLst/>
          </a:prstGeom>
        </p:spPr>
        <p:txBody>
          <a:bodyPr lIns="182832" tIns="0" rIns="0" bIns="182832" anchor="b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1pPr>
            <a:lvl2pPr marL="60949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2pPr>
            <a:lvl3pPr marL="121898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3pPr>
            <a:lvl4pPr marL="182848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4pPr>
            <a:lvl5pPr marL="24379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5pPr>
            <a:lvl6pPr marL="304746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6pPr>
            <a:lvl7pPr marL="3656960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7pPr>
            <a:lvl8pPr marL="4266453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8pPr>
            <a:lvl9pPr marL="487594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t>ZEBRA TECHNOLOGIES</a:t>
            </a:r>
          </a:p>
        </p:txBody>
      </p:sp>
    </p:spTree>
    <p:extLst>
      <p:ext uri="{BB962C8B-B14F-4D97-AF65-F5344CB8AC3E}">
        <p14:creationId xmlns:p14="http://schemas.microsoft.com/office/powerpoint/2010/main" val="20535625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-Image 7.4-Blac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5C09FBE9-A303-4A97-A792-D6075DECCCE6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417611" y="0"/>
            <a:ext cx="6764798" cy="6858000"/>
          </a:xfrm>
        </p:spPr>
        <p:txBody>
          <a:bodyPr/>
          <a:lstStyle>
            <a:lvl1pPr marL="0" marR="0" indent="0" algn="l" defTabSz="91412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228531" marR="0" lvl="0" indent="-228531" algn="l" defTabSz="91412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CB2C8C-BBC3-4CB4-A679-24462238F4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enter headline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0EAC1D-C901-4858-A756-4CE03BC3568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7081" y="1508760"/>
            <a:ext cx="4479393" cy="737729"/>
          </a:xfrm>
        </p:spPr>
        <p:txBody>
          <a:bodyPr/>
          <a:lstStyle>
            <a:lvl1pPr marL="0" indent="0">
              <a:buNone/>
              <a:defRPr sz="2399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enter subhead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56EBFC5-062A-47A1-98D2-2F030F007AF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2606040"/>
            <a:ext cx="4479925" cy="3657600"/>
          </a:xfrm>
        </p:spPr>
        <p:txBody>
          <a:bodyPr/>
          <a:lstStyle>
            <a:lvl1pPr>
              <a:buClr>
                <a:schemeClr val="accent1"/>
              </a:buClr>
              <a:defRPr/>
            </a:lvl1pPr>
            <a:lvl2pPr>
              <a:spcBef>
                <a:spcPts val="800"/>
              </a:spcBef>
              <a:defRPr/>
            </a:lvl2pPr>
            <a:lvl3pPr>
              <a:spcBef>
                <a:spcPts val="600"/>
              </a:spcBef>
              <a:defRPr/>
            </a:lvl3pPr>
          </a:lstStyle>
          <a:p>
            <a:pPr lvl="0"/>
            <a:r>
              <a:rPr lang="en-US" dirty="0"/>
              <a:t>Click to enter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E09E2BA-0AD0-49AC-BC40-BD49BD92EFEC}"/>
              </a:ext>
            </a:extLst>
          </p:cNvPr>
          <p:cNvSpPr txBox="1"/>
          <p:nvPr userDrawn="1"/>
        </p:nvSpPr>
        <p:spPr>
          <a:xfrm>
            <a:off x="5417611" y="2312313"/>
            <a:ext cx="6764798" cy="86177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99" b="0" i="0" u="none" strike="noStrike" kern="1200" cap="none" spc="0" normalizeH="0" baseline="0" noProof="0" dirty="0">
                <a:ln>
                  <a:noFill/>
                </a:ln>
                <a:solidFill>
                  <a:srgbClr val="CCCCCC"/>
                </a:solidFill>
                <a:effectLst/>
                <a:uLnTx/>
                <a:uFillTx/>
                <a:latin typeface="Arial" panose="020B0604020202020204"/>
                <a:ea typeface="ＭＳ Ｐゴシック"/>
                <a:cs typeface="+mn-cs"/>
              </a:rPr>
              <a:t>IMAGE AREA</a:t>
            </a:r>
            <a:br>
              <a:rPr kumimoji="0" lang="en-US" sz="2799" b="0" i="0" u="none" strike="noStrike" kern="1200" cap="none" spc="0" normalizeH="0" baseline="0" noProof="0" dirty="0">
                <a:ln>
                  <a:noFill/>
                </a:ln>
                <a:solidFill>
                  <a:srgbClr val="CCCCCC"/>
                </a:solidFill>
                <a:effectLst/>
                <a:uLnTx/>
                <a:uFillTx/>
                <a:latin typeface="Arial" panose="020B0604020202020204"/>
                <a:ea typeface="ＭＳ Ｐゴシック"/>
                <a:cs typeface="+mn-cs"/>
              </a:rPr>
            </a:br>
            <a:r>
              <a:rPr kumimoji="0" lang="en-US" sz="2799" b="0" i="0" u="none" strike="noStrike" kern="1200" cap="none" spc="0" normalizeH="0" baseline="0" noProof="0" dirty="0">
                <a:ln>
                  <a:noFill/>
                </a:ln>
                <a:solidFill>
                  <a:srgbClr val="CCCCCC"/>
                </a:solidFill>
                <a:effectLst/>
                <a:uLnTx/>
                <a:uFillTx/>
                <a:latin typeface="Arial" panose="020B0604020202020204"/>
                <a:ea typeface="ＭＳ Ｐゴシック"/>
                <a:cs typeface="+mn-cs"/>
              </a:rPr>
              <a:t>7.5” h x 7.4”w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43B11744-8C65-4AD2-8810-4EA848154818}"/>
              </a:ext>
            </a:extLst>
          </p:cNvPr>
          <p:cNvSpPr txBox="1">
            <a:spLocks/>
          </p:cNvSpPr>
          <p:nvPr userDrawn="1"/>
        </p:nvSpPr>
        <p:spPr>
          <a:xfrm>
            <a:off x="0" y="6401929"/>
            <a:ext cx="1580032" cy="457200"/>
          </a:xfrm>
          <a:prstGeom prst="rect">
            <a:avLst/>
          </a:prstGeom>
        </p:spPr>
        <p:txBody>
          <a:bodyPr lIns="182832" tIns="0" rIns="0" bIns="182832" anchor="b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1pPr>
            <a:lvl2pPr marL="60949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2pPr>
            <a:lvl3pPr marL="121898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3pPr>
            <a:lvl4pPr marL="182848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4pPr>
            <a:lvl5pPr marL="24379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5pPr>
            <a:lvl6pPr marL="304746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6pPr>
            <a:lvl7pPr marL="3656960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7pPr>
            <a:lvl8pPr marL="4266453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8pPr>
            <a:lvl9pPr marL="487594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t>ZEBRA TECHNOLOGIES</a:t>
            </a:r>
          </a:p>
        </p:txBody>
      </p:sp>
    </p:spTree>
    <p:extLst>
      <p:ext uri="{BB962C8B-B14F-4D97-AF65-F5344CB8AC3E}">
        <p14:creationId xmlns:p14="http://schemas.microsoft.com/office/powerpoint/2010/main" val="3932473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E19B4-84A1-47DD-B01B-CCD8F85664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3345" y="1517904"/>
            <a:ext cx="7148746" cy="8686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enter presentation title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88319E07-9352-4F02-AAEE-A1442A295E2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3092" y="2697480"/>
            <a:ext cx="7148746" cy="93268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enter presentation text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D21CB855-D148-4D9C-B2EB-999FD9DB8A6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3347" y="5175504"/>
            <a:ext cx="2961884" cy="51206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Presenter name or location</a:t>
            </a:r>
            <a:br>
              <a:rPr lang="en-US" dirty="0"/>
            </a:br>
            <a:r>
              <a:rPr lang="en-US" dirty="0"/>
              <a:t>Date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5F08EA5-4D48-4D48-8228-9A10C78FD243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5442" y="563225"/>
            <a:ext cx="1603262" cy="515889"/>
          </a:xfrm>
          <a:prstGeom prst="rect">
            <a:avLst/>
          </a:prstGeom>
          <a:noFill/>
        </p:spPr>
      </p:pic>
      <p:sp>
        <p:nvSpPr>
          <p:cNvPr id="8" name="Slide Number Placeholder 1">
            <a:extLst>
              <a:ext uri="{FF2B5EF4-FFF2-40B4-BE49-F238E27FC236}">
                <a16:creationId xmlns:a16="http://schemas.microsoft.com/office/drawing/2014/main" id="{97AD1C1C-A3A9-4D31-8E6C-2418DF14BD78}"/>
              </a:ext>
            </a:extLst>
          </p:cNvPr>
          <p:cNvSpPr txBox="1">
            <a:spLocks/>
          </p:cNvSpPr>
          <p:nvPr userDrawn="1"/>
        </p:nvSpPr>
        <p:spPr>
          <a:xfrm>
            <a:off x="10921623" y="6314298"/>
            <a:ext cx="1054189" cy="366183"/>
          </a:xfrm>
          <a:prstGeom prst="rect">
            <a:avLst/>
          </a:prstGeom>
        </p:spPr>
        <p:txBody>
          <a:bodyPr vert="horz" lIns="0" tIns="0" rIns="0" bIns="0" rtlCol="0" anchor="b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800" kern="1200" baseline="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1pPr>
            <a:lvl2pPr marL="60949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2pPr>
            <a:lvl3pPr marL="121898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3pPr>
            <a:lvl4pPr marL="182848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4pPr>
            <a:lvl5pPr marL="24379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5pPr>
            <a:lvl6pPr marL="304746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6pPr>
            <a:lvl7pPr marL="3656960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7pPr>
            <a:lvl8pPr marL="4266453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8pPr>
            <a:lvl9pPr marL="487594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r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9044E51-BF79-AF42-BAC5-B771B1D9D8E0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pPr marL="0" marR="0" lvl="0" indent="0" algn="r" defTabSz="91412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MS PGothic" pitchFamily="34" charset="-128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A14779F-B41E-4191-B887-C19504DE9408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5442" y="563225"/>
            <a:ext cx="1603262" cy="515889"/>
          </a:xfrm>
          <a:prstGeom prst="rect">
            <a:avLst/>
          </a:prstGeom>
          <a:noFill/>
        </p:spPr>
      </p:pic>
      <p:sp>
        <p:nvSpPr>
          <p:cNvPr id="11" name="AutoShape 4">
            <a:extLst>
              <a:ext uri="{FF2B5EF4-FFF2-40B4-BE49-F238E27FC236}">
                <a16:creationId xmlns:a16="http://schemas.microsoft.com/office/drawing/2014/main" id="{AAAFA79D-0CD4-4ED4-841D-71409F0CB99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 flipH="1">
            <a:off x="5068058" y="4403761"/>
            <a:ext cx="4237073" cy="2454240"/>
          </a:xfrm>
          <a:prstGeom prst="rtTriangle">
            <a:avLst/>
          </a:prstGeom>
          <a:gradFill>
            <a:gsLst>
              <a:gs pos="0">
                <a:srgbClr val="00FFFF"/>
              </a:gs>
              <a:gs pos="50000">
                <a:srgbClr val="00C9FF"/>
              </a:gs>
              <a:gs pos="98246">
                <a:srgbClr val="0099FF"/>
              </a:gs>
              <a:gs pos="0">
                <a:srgbClr val="00FFFF"/>
              </a:gs>
            </a:gsLst>
            <a:lin ang="0" scaled="1"/>
          </a:gradFill>
          <a:ln>
            <a:noFill/>
          </a:ln>
          <a:effectLst/>
        </p:spPr>
        <p:txBody>
          <a:bodyPr vert="horz" wrap="square" lIns="36556" tIns="36556" rIns="36556" bIns="36556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126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MS PGothic" pitchFamily="34" charset="-128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BFC1639-CF78-4C0D-BF70-E0AD93858952}"/>
              </a:ext>
            </a:extLst>
          </p:cNvPr>
          <p:cNvSpPr/>
          <p:nvPr userDrawn="1"/>
        </p:nvSpPr>
        <p:spPr>
          <a:xfrm>
            <a:off x="9305131" y="0"/>
            <a:ext cx="2880519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</a:ln>
          <a:effectLst/>
        </p:spPr>
        <p:txBody>
          <a:bodyPr lIns="121867" tIns="0" rIns="121867" bIns="0" rtlCol="0" anchor="ctr"/>
          <a:lstStyle/>
          <a:p>
            <a:pPr marL="0" marR="0" lvl="0" indent="0" algn="ctr" defTabSz="914126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Arial" charset="0"/>
            </a:endParaRPr>
          </a:p>
        </p:txBody>
      </p:sp>
      <p:sp>
        <p:nvSpPr>
          <p:cNvPr id="15" name="AutoShape 4">
            <a:extLst>
              <a:ext uri="{FF2B5EF4-FFF2-40B4-BE49-F238E27FC236}">
                <a16:creationId xmlns:a16="http://schemas.microsoft.com/office/drawing/2014/main" id="{1C9D0D1B-1556-45DE-8E62-58DF6823BCE5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9293261" y="5189519"/>
            <a:ext cx="2880517" cy="1668482"/>
          </a:xfrm>
          <a:prstGeom prst="rtTriangle">
            <a:avLst/>
          </a:prstGeom>
          <a:solidFill>
            <a:srgbClr val="666666"/>
          </a:solidFill>
          <a:ln>
            <a:noFill/>
          </a:ln>
          <a:effectLst/>
        </p:spPr>
        <p:txBody>
          <a:bodyPr vert="horz" wrap="square" lIns="36556" tIns="36556" rIns="36556" bIns="36556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ea typeface="MS PGothic" pitchFamily="34" charset="-128"/>
            </a:endParaRPr>
          </a:p>
        </p:txBody>
      </p:sp>
      <p:sp>
        <p:nvSpPr>
          <p:cNvPr id="16" name="AutoShape 4">
            <a:extLst>
              <a:ext uri="{FF2B5EF4-FFF2-40B4-BE49-F238E27FC236}">
                <a16:creationId xmlns:a16="http://schemas.microsoft.com/office/drawing/2014/main" id="{A9089262-F6A2-4435-9664-EDC788B685C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 flipV="1">
            <a:off x="9305130" y="1477258"/>
            <a:ext cx="2880519" cy="1668483"/>
          </a:xfrm>
          <a:prstGeom prst="rtTriangle">
            <a:avLst/>
          </a:prstGeom>
          <a:solidFill>
            <a:srgbClr val="CCCCCC"/>
          </a:solidFill>
          <a:ln>
            <a:noFill/>
          </a:ln>
          <a:effectLst/>
        </p:spPr>
        <p:txBody>
          <a:bodyPr vert="horz" wrap="square" lIns="36556" tIns="36556" rIns="36556" bIns="36556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ea typeface="MS PGothic" pitchFamily="34" charset="-128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2C51C97-1B13-4560-8381-70F9ADDDF195}"/>
              </a:ext>
            </a:extLst>
          </p:cNvPr>
          <p:cNvSpPr/>
          <p:nvPr userDrawn="1"/>
        </p:nvSpPr>
        <p:spPr>
          <a:xfrm>
            <a:off x="9305130" y="1"/>
            <a:ext cx="2880519" cy="1476651"/>
          </a:xfrm>
          <a:prstGeom prst="rect">
            <a:avLst/>
          </a:prstGeom>
          <a:solidFill>
            <a:srgbClr val="CCCCCC"/>
          </a:solidFill>
          <a:ln w="9525" cap="flat" cmpd="sng" algn="ctr">
            <a:noFill/>
            <a:prstDash val="solid"/>
          </a:ln>
          <a:effectLst/>
        </p:spPr>
        <p:txBody>
          <a:bodyPr lIns="121867" tIns="0" rIns="121867" bIns="0" rtlCol="0" anchor="ctr"/>
          <a:lstStyle/>
          <a:p>
            <a:pPr marL="0" marR="0" lvl="0" indent="0" algn="ctr" defTabSz="914126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40709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-Image 7.4-Whit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5C09FBE9-A303-4A97-A792-D6075DECCCE6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417611" y="0"/>
            <a:ext cx="6764798" cy="6858000"/>
          </a:xfrm>
        </p:spPr>
        <p:txBody>
          <a:bodyPr/>
          <a:lstStyle>
            <a:lvl1pPr marL="0" marR="0" indent="0" algn="l" defTabSz="91412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>
                <a:solidFill>
                  <a:schemeClr val="bg1"/>
                </a:solidFill>
              </a:defRPr>
            </a:lvl1pPr>
          </a:lstStyle>
          <a:p>
            <a:pPr marL="228531" marR="0" lvl="0" indent="-228531" algn="l" defTabSz="91412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CB2C8C-BBC3-4CB4-A679-24462238F4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enter headline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0EAC1D-C901-4858-A756-4CE03BC3568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7081" y="1508760"/>
            <a:ext cx="4479393" cy="737729"/>
          </a:xfrm>
        </p:spPr>
        <p:txBody>
          <a:bodyPr/>
          <a:lstStyle>
            <a:lvl1pPr marL="0" indent="0">
              <a:buNone/>
              <a:defRPr sz="2399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enter subhead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56EBFC5-062A-47A1-98D2-2F030F007AF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2606040"/>
            <a:ext cx="4479925" cy="3657600"/>
          </a:xfrm>
        </p:spPr>
        <p:txBody>
          <a:bodyPr/>
          <a:lstStyle>
            <a:lvl1pPr>
              <a:buClr>
                <a:schemeClr val="accent4"/>
              </a:buClr>
              <a:defRPr>
                <a:solidFill>
                  <a:schemeClr val="bg1"/>
                </a:solidFill>
              </a:defRPr>
            </a:lvl1pPr>
            <a:lvl2pPr>
              <a:spcBef>
                <a:spcPts val="800"/>
              </a:spcBef>
              <a:defRPr>
                <a:solidFill>
                  <a:schemeClr val="bg1"/>
                </a:solidFill>
              </a:defRPr>
            </a:lvl2pPr>
            <a:lvl3pPr>
              <a:spcBef>
                <a:spcPts val="600"/>
              </a:spcBef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/>
              <a:t>Click to enter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F3DCB33-8C12-43D1-A33B-319C71CD4ACA}"/>
              </a:ext>
            </a:extLst>
          </p:cNvPr>
          <p:cNvSpPr txBox="1"/>
          <p:nvPr userDrawn="1"/>
        </p:nvSpPr>
        <p:spPr>
          <a:xfrm>
            <a:off x="5417611" y="2312313"/>
            <a:ext cx="6764798" cy="86177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99" b="0" i="0" u="none" strike="noStrike" kern="1200" cap="none" spc="0" normalizeH="0" baseline="0" noProof="0" dirty="0">
                <a:ln>
                  <a:noFill/>
                </a:ln>
                <a:solidFill>
                  <a:srgbClr val="CCCCCC"/>
                </a:solidFill>
                <a:effectLst/>
                <a:uLnTx/>
                <a:uFillTx/>
                <a:latin typeface="Arial" panose="020B0604020202020204"/>
                <a:ea typeface="ＭＳ Ｐゴシック"/>
                <a:cs typeface="+mn-cs"/>
              </a:rPr>
              <a:t>IMAGE AREA</a:t>
            </a:r>
            <a:br>
              <a:rPr kumimoji="0" lang="en-US" sz="2799" b="0" i="0" u="none" strike="noStrike" kern="1200" cap="none" spc="0" normalizeH="0" baseline="0" noProof="0" dirty="0">
                <a:ln>
                  <a:noFill/>
                </a:ln>
                <a:solidFill>
                  <a:srgbClr val="CCCCCC"/>
                </a:solidFill>
                <a:effectLst/>
                <a:uLnTx/>
                <a:uFillTx/>
                <a:latin typeface="Arial" panose="020B0604020202020204"/>
                <a:ea typeface="ＭＳ Ｐゴシック"/>
                <a:cs typeface="+mn-cs"/>
              </a:rPr>
            </a:br>
            <a:r>
              <a:rPr kumimoji="0" lang="en-US" sz="2799" b="0" i="0" u="none" strike="noStrike" kern="1200" cap="none" spc="0" normalizeH="0" baseline="0" noProof="0" dirty="0">
                <a:ln>
                  <a:noFill/>
                </a:ln>
                <a:solidFill>
                  <a:srgbClr val="CCCCCC"/>
                </a:solidFill>
                <a:effectLst/>
                <a:uLnTx/>
                <a:uFillTx/>
                <a:latin typeface="Arial" panose="020B0604020202020204"/>
                <a:ea typeface="ＭＳ Ｐゴシック"/>
                <a:cs typeface="+mn-cs"/>
              </a:rPr>
              <a:t>7.5” h x 7.4”w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07982E8D-C63A-418E-BAEF-13C06A99DA3D}"/>
              </a:ext>
            </a:extLst>
          </p:cNvPr>
          <p:cNvSpPr txBox="1">
            <a:spLocks/>
          </p:cNvSpPr>
          <p:nvPr userDrawn="1"/>
        </p:nvSpPr>
        <p:spPr>
          <a:xfrm>
            <a:off x="0" y="6401929"/>
            <a:ext cx="1580032" cy="457200"/>
          </a:xfrm>
          <a:prstGeom prst="rect">
            <a:avLst/>
          </a:prstGeom>
        </p:spPr>
        <p:txBody>
          <a:bodyPr lIns="182832" tIns="0" rIns="0" bIns="182832" anchor="b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1pPr>
            <a:lvl2pPr marL="60949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2pPr>
            <a:lvl3pPr marL="121898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3pPr>
            <a:lvl4pPr marL="182848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4pPr>
            <a:lvl5pPr marL="24379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5pPr>
            <a:lvl6pPr marL="304746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6pPr>
            <a:lvl7pPr marL="3656960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7pPr>
            <a:lvl8pPr marL="4266453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8pPr>
            <a:lvl9pPr marL="487594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t>ZEBRA TECHNOLOGIES</a:t>
            </a:r>
          </a:p>
        </p:txBody>
      </p:sp>
    </p:spTree>
    <p:extLst>
      <p:ext uri="{BB962C8B-B14F-4D97-AF65-F5344CB8AC3E}">
        <p14:creationId xmlns:p14="http://schemas.microsoft.com/office/powerpoint/2010/main" val="14616833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Blac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F0AF30-2556-4ED9-8479-67138DAB9B8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enter text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F884857-C0F4-44DA-B05D-4BF14E99F8CD}"/>
              </a:ext>
            </a:extLst>
          </p:cNvPr>
          <p:cNvSpPr/>
          <p:nvPr userDrawn="1"/>
        </p:nvSpPr>
        <p:spPr>
          <a:xfrm>
            <a:off x="10806948" y="-7004"/>
            <a:ext cx="1389589" cy="6865004"/>
          </a:xfrm>
          <a:prstGeom prst="rect">
            <a:avLst/>
          </a:prstGeom>
          <a:gradFill rotWithShape="1">
            <a:gsLst>
              <a:gs pos="0">
                <a:srgbClr val="0099FF"/>
              </a:gs>
              <a:gs pos="48000">
                <a:srgbClr val="00C9FF"/>
              </a:gs>
              <a:gs pos="97345">
                <a:srgbClr val="0099FF"/>
              </a:gs>
              <a:gs pos="0">
                <a:srgbClr val="00FFFF"/>
              </a:gs>
            </a:gsLst>
            <a:lin ang="0" scaled="1"/>
          </a:gradFill>
          <a:ln w="9525" cap="flat" cmpd="sng" algn="ctr">
            <a:noFill/>
            <a:prstDash val="solid"/>
          </a:ln>
          <a:effectLst/>
        </p:spPr>
        <p:txBody>
          <a:bodyPr lIns="121867" tIns="0" rIns="121867" bIns="0" rtlCol="0" anchor="ctr"/>
          <a:lstStyle/>
          <a:p>
            <a:pPr marL="0" marR="0" lvl="0" indent="0" algn="ctr" defTabSz="914126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Arial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8292D95-0387-488A-9D1A-33EB8A0C0E8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30668" r="60155"/>
          <a:stretch/>
        </p:blipFill>
        <p:spPr>
          <a:xfrm>
            <a:off x="10805722" y="-7005"/>
            <a:ext cx="1393990" cy="1394861"/>
          </a:xfrm>
          <a:prstGeom prst="rect">
            <a:avLst/>
          </a:prstGeom>
        </p:spPr>
      </p:pic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05C0588-F681-4CF4-9423-76D3A0178B8D}"/>
              </a:ext>
            </a:extLst>
          </p:cNvPr>
          <p:cNvSpPr txBox="1">
            <a:spLocks/>
          </p:cNvSpPr>
          <p:nvPr userDrawn="1"/>
        </p:nvSpPr>
        <p:spPr>
          <a:xfrm>
            <a:off x="0" y="6401929"/>
            <a:ext cx="1580032" cy="457200"/>
          </a:xfrm>
          <a:prstGeom prst="rect">
            <a:avLst/>
          </a:prstGeom>
        </p:spPr>
        <p:txBody>
          <a:bodyPr lIns="182832" tIns="0" rIns="0" bIns="182832" anchor="b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1pPr>
            <a:lvl2pPr marL="60949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2pPr>
            <a:lvl3pPr marL="121898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3pPr>
            <a:lvl4pPr marL="182848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4pPr>
            <a:lvl5pPr marL="24379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5pPr>
            <a:lvl6pPr marL="304746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6pPr>
            <a:lvl7pPr marL="3656960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7pPr>
            <a:lvl8pPr marL="4266453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8pPr>
            <a:lvl9pPr marL="487594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9pPr>
          </a:lstStyle>
          <a:p>
            <a:r>
              <a:rPr lang="en-US" sz="800" dirty="0">
                <a:solidFill>
                  <a:schemeClr val="accent5"/>
                </a:solidFill>
              </a:rPr>
              <a:t>ZEBRA TECHNOLOGIES</a:t>
            </a:r>
          </a:p>
        </p:txBody>
      </p:sp>
    </p:spTree>
    <p:extLst>
      <p:ext uri="{BB962C8B-B14F-4D97-AF65-F5344CB8AC3E}">
        <p14:creationId xmlns:p14="http://schemas.microsoft.com/office/powerpoint/2010/main" val="24731567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5D81BF-CF24-4516-95AB-94BC586BBD8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enter text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8C29FBE-3774-44C4-AB21-0CC9A614B4CF}"/>
              </a:ext>
            </a:extLst>
          </p:cNvPr>
          <p:cNvSpPr/>
          <p:nvPr userDrawn="1"/>
        </p:nvSpPr>
        <p:spPr>
          <a:xfrm>
            <a:off x="10806948" y="-7004"/>
            <a:ext cx="1389589" cy="6865004"/>
          </a:xfrm>
          <a:prstGeom prst="rect">
            <a:avLst/>
          </a:prstGeom>
          <a:gradFill rotWithShape="1">
            <a:gsLst>
              <a:gs pos="0">
                <a:srgbClr val="0099FF"/>
              </a:gs>
              <a:gs pos="48000">
                <a:srgbClr val="00C9FF"/>
              </a:gs>
              <a:gs pos="97345">
                <a:srgbClr val="0099FF"/>
              </a:gs>
              <a:gs pos="0">
                <a:srgbClr val="00FFFF"/>
              </a:gs>
            </a:gsLst>
            <a:lin ang="0" scaled="1"/>
          </a:gradFill>
          <a:ln w="9525" cap="flat" cmpd="sng" algn="ctr">
            <a:noFill/>
            <a:prstDash val="solid"/>
          </a:ln>
          <a:effectLst/>
        </p:spPr>
        <p:txBody>
          <a:bodyPr lIns="121867" tIns="0" rIns="121867" bIns="0" rtlCol="0" anchor="ctr"/>
          <a:lstStyle/>
          <a:p>
            <a:pPr marL="0" marR="0" lvl="0" indent="0" algn="ctr" defTabSz="914126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Arial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CD11E82-6336-4E41-91A8-CEAB5D68DC9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30677" r="60155"/>
          <a:stretch/>
        </p:blipFill>
        <p:spPr>
          <a:xfrm>
            <a:off x="10805722" y="-7005"/>
            <a:ext cx="1393990" cy="1394687"/>
          </a:xfrm>
          <a:prstGeom prst="rect">
            <a:avLst/>
          </a:prstGeom>
        </p:spPr>
      </p:pic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B2FC0DD-FA17-41AF-93D8-4297B4C9DA33}"/>
              </a:ext>
            </a:extLst>
          </p:cNvPr>
          <p:cNvSpPr txBox="1">
            <a:spLocks/>
          </p:cNvSpPr>
          <p:nvPr userDrawn="1"/>
        </p:nvSpPr>
        <p:spPr>
          <a:xfrm>
            <a:off x="0" y="6401929"/>
            <a:ext cx="1580032" cy="457200"/>
          </a:xfrm>
          <a:prstGeom prst="rect">
            <a:avLst/>
          </a:prstGeom>
        </p:spPr>
        <p:txBody>
          <a:bodyPr lIns="182832" tIns="0" rIns="0" bIns="182832" anchor="b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1pPr>
            <a:lvl2pPr marL="60949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2pPr>
            <a:lvl3pPr marL="121898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3pPr>
            <a:lvl4pPr marL="182848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4pPr>
            <a:lvl5pPr marL="24379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5pPr>
            <a:lvl6pPr marL="304746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6pPr>
            <a:lvl7pPr marL="3656960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7pPr>
            <a:lvl8pPr marL="4266453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8pPr>
            <a:lvl9pPr marL="487594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9pPr>
          </a:lstStyle>
          <a:p>
            <a:r>
              <a:rPr lang="en-US" sz="800" dirty="0">
                <a:solidFill>
                  <a:schemeClr val="accent5"/>
                </a:solidFill>
              </a:rPr>
              <a:t>ZEBRA TECHNOLOGIES</a:t>
            </a:r>
          </a:p>
        </p:txBody>
      </p:sp>
    </p:spTree>
    <p:extLst>
      <p:ext uri="{BB962C8B-B14F-4D97-AF65-F5344CB8AC3E}">
        <p14:creationId xmlns:p14="http://schemas.microsoft.com/office/powerpoint/2010/main" val="284683735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Blac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F884857-C0F4-44DA-B05D-4BF14E99F8CD}"/>
              </a:ext>
            </a:extLst>
          </p:cNvPr>
          <p:cNvSpPr/>
          <p:nvPr userDrawn="1"/>
        </p:nvSpPr>
        <p:spPr>
          <a:xfrm>
            <a:off x="10806948" y="-7004"/>
            <a:ext cx="1389589" cy="6865004"/>
          </a:xfrm>
          <a:prstGeom prst="rect">
            <a:avLst/>
          </a:prstGeom>
          <a:gradFill rotWithShape="1">
            <a:gsLst>
              <a:gs pos="0">
                <a:srgbClr val="0099FF"/>
              </a:gs>
              <a:gs pos="48000">
                <a:srgbClr val="00C9FF"/>
              </a:gs>
              <a:gs pos="97345">
                <a:srgbClr val="0099FF"/>
              </a:gs>
              <a:gs pos="0">
                <a:srgbClr val="00FFFF"/>
              </a:gs>
            </a:gsLst>
            <a:lin ang="0" scaled="1"/>
          </a:gradFill>
          <a:ln w="9525" cap="flat" cmpd="sng" algn="ctr">
            <a:noFill/>
            <a:prstDash val="solid"/>
          </a:ln>
          <a:effectLst/>
        </p:spPr>
        <p:txBody>
          <a:bodyPr lIns="121867" tIns="0" rIns="121867" bIns="0" rtlCol="0" anchor="ctr"/>
          <a:lstStyle/>
          <a:p>
            <a:pPr marL="0" marR="0" lvl="0" indent="0" algn="ctr" defTabSz="914126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Arial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8292D95-0387-488A-9D1A-33EB8A0C0E8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30668" r="60155"/>
          <a:stretch/>
        </p:blipFill>
        <p:spPr>
          <a:xfrm>
            <a:off x="10805722" y="-7005"/>
            <a:ext cx="1393990" cy="139486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D96526C-F98F-430F-83A5-D3D0E19A597C}"/>
              </a:ext>
            </a:extLst>
          </p:cNvPr>
          <p:cNvSpPr txBox="1"/>
          <p:nvPr userDrawn="1"/>
        </p:nvSpPr>
        <p:spPr>
          <a:xfrm>
            <a:off x="1226921" y="1239532"/>
            <a:ext cx="5522958" cy="64008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999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ＭＳ Ｐゴシック"/>
                <a:cs typeface="+mn-cs"/>
              </a:rPr>
              <a:t>Thank You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2FD3634-09C7-44C5-9C9B-55D49FF6AD1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26921" y="4749117"/>
            <a:ext cx="2188141" cy="704088"/>
          </a:xfrm>
          <a:prstGeom prst="rect">
            <a:avLst/>
          </a:prstGeom>
          <a:noFill/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F21385F7-BD49-4638-A244-4D6F5EF2204C}"/>
              </a:ext>
            </a:extLst>
          </p:cNvPr>
          <p:cNvSpPr/>
          <p:nvPr userDrawn="1"/>
        </p:nvSpPr>
        <p:spPr>
          <a:xfrm>
            <a:off x="1226921" y="6203838"/>
            <a:ext cx="8108357" cy="338527"/>
          </a:xfrm>
          <a:prstGeom prst="rect">
            <a:avLst/>
          </a:prstGeom>
        </p:spPr>
        <p:txBody>
          <a:bodyPr wrap="square" lIns="0" tIns="0" rIns="121867" bIns="60933">
            <a:sp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ZEBRA and the stylized Zebra head are trademarks of Zebra Technologies Corp., registered in many jurisdictions worldwide. All other trademarks are the property of their respective owners. ©2019 Zebra Technologies Corp. and/or its affiliates. All rights reserved.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55194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8C29FBE-3774-44C4-AB21-0CC9A614B4CF}"/>
              </a:ext>
            </a:extLst>
          </p:cNvPr>
          <p:cNvSpPr/>
          <p:nvPr userDrawn="1"/>
        </p:nvSpPr>
        <p:spPr>
          <a:xfrm>
            <a:off x="10806948" y="-7004"/>
            <a:ext cx="1389589" cy="6865004"/>
          </a:xfrm>
          <a:prstGeom prst="rect">
            <a:avLst/>
          </a:prstGeom>
          <a:gradFill rotWithShape="1">
            <a:gsLst>
              <a:gs pos="0">
                <a:srgbClr val="0099FF"/>
              </a:gs>
              <a:gs pos="48000">
                <a:srgbClr val="00C9FF"/>
              </a:gs>
              <a:gs pos="97345">
                <a:srgbClr val="0099FF"/>
              </a:gs>
              <a:gs pos="0">
                <a:srgbClr val="00FFFF"/>
              </a:gs>
            </a:gsLst>
            <a:lin ang="0" scaled="1"/>
          </a:gradFill>
          <a:ln w="9525" cap="flat" cmpd="sng" algn="ctr">
            <a:noFill/>
            <a:prstDash val="solid"/>
          </a:ln>
          <a:effectLst/>
        </p:spPr>
        <p:txBody>
          <a:bodyPr lIns="121867" tIns="0" rIns="121867" bIns="0" rtlCol="0" anchor="ctr"/>
          <a:lstStyle/>
          <a:p>
            <a:pPr marL="0" marR="0" lvl="0" indent="0" algn="ctr" defTabSz="914126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Arial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CD11E82-6336-4E41-91A8-CEAB5D68DC9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30677" r="60155"/>
          <a:stretch/>
        </p:blipFill>
        <p:spPr>
          <a:xfrm>
            <a:off x="10805722" y="-7005"/>
            <a:ext cx="1393990" cy="139468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8252121-F1EA-4FA6-A57D-D963C898C49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6920" y="4745736"/>
            <a:ext cx="2179703" cy="704088"/>
          </a:xfrm>
          <a:prstGeom prst="rect">
            <a:avLst/>
          </a:prstGeom>
          <a:noFill/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7678032-9684-4FD5-B793-F284D0B4055A}"/>
              </a:ext>
            </a:extLst>
          </p:cNvPr>
          <p:cNvSpPr txBox="1"/>
          <p:nvPr userDrawn="1"/>
        </p:nvSpPr>
        <p:spPr>
          <a:xfrm>
            <a:off x="1226921" y="1239532"/>
            <a:ext cx="5522958" cy="64008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999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ＭＳ Ｐゴシック"/>
                <a:cs typeface="+mn-cs"/>
              </a:rPr>
              <a:t>Thank You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197AB2D-0EFE-4C02-8761-8F6B0E3B700C}"/>
              </a:ext>
            </a:extLst>
          </p:cNvPr>
          <p:cNvSpPr/>
          <p:nvPr userDrawn="1"/>
        </p:nvSpPr>
        <p:spPr>
          <a:xfrm>
            <a:off x="1226921" y="6203838"/>
            <a:ext cx="8108357" cy="338527"/>
          </a:xfrm>
          <a:prstGeom prst="rect">
            <a:avLst/>
          </a:prstGeom>
        </p:spPr>
        <p:txBody>
          <a:bodyPr wrap="square" lIns="0" tIns="0" rIns="121867" bIns="60933">
            <a:sp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MS PGothic" pitchFamily="34" charset="-128"/>
                <a:cs typeface="+mn-cs"/>
              </a:rPr>
              <a:t>ZEBRA and the stylized Zebra head are trademarks of Zebra Technologies Corp., registered in many jurisdictions worldwide. All other trademarks are the property of their respective owners. ©2019 Zebra Technologies Corp. and/or its affiliates. All rights reserved.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MS PGothic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886709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ank You White Tag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8C29FBE-3774-44C4-AB21-0CC9A614B4CF}"/>
              </a:ext>
            </a:extLst>
          </p:cNvPr>
          <p:cNvSpPr/>
          <p:nvPr userDrawn="1"/>
        </p:nvSpPr>
        <p:spPr>
          <a:xfrm>
            <a:off x="10806948" y="-7004"/>
            <a:ext cx="1389589" cy="6865004"/>
          </a:xfrm>
          <a:prstGeom prst="rect">
            <a:avLst/>
          </a:prstGeom>
          <a:gradFill rotWithShape="1">
            <a:gsLst>
              <a:gs pos="0">
                <a:srgbClr val="0099FF"/>
              </a:gs>
              <a:gs pos="48000">
                <a:srgbClr val="00C9FF"/>
              </a:gs>
              <a:gs pos="97345">
                <a:srgbClr val="0099FF"/>
              </a:gs>
              <a:gs pos="0">
                <a:srgbClr val="00FFFF"/>
              </a:gs>
            </a:gsLst>
            <a:lin ang="0" scaled="1"/>
          </a:gradFill>
          <a:ln w="9525" cap="flat" cmpd="sng" algn="ctr">
            <a:noFill/>
            <a:prstDash val="solid"/>
          </a:ln>
          <a:effectLst/>
        </p:spPr>
        <p:txBody>
          <a:bodyPr lIns="121867" tIns="0" rIns="121867" bIns="0" rtlCol="0" anchor="ctr"/>
          <a:lstStyle/>
          <a:p>
            <a:pPr marL="0" marR="0" lvl="0" indent="0" algn="ctr" defTabSz="914126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Arial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CD11E82-6336-4E41-91A8-CEAB5D68DC9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30677" r="60155"/>
          <a:stretch/>
        </p:blipFill>
        <p:spPr>
          <a:xfrm>
            <a:off x="10805722" y="-7005"/>
            <a:ext cx="1393990" cy="139468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8252121-F1EA-4FA6-A57D-D963C898C49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26919" y="4863102"/>
            <a:ext cx="3269805" cy="704088"/>
          </a:xfrm>
          <a:prstGeom prst="rect">
            <a:avLst/>
          </a:prstGeom>
          <a:noFill/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7678032-9684-4FD5-B793-F284D0B4055A}"/>
              </a:ext>
            </a:extLst>
          </p:cNvPr>
          <p:cNvSpPr txBox="1"/>
          <p:nvPr userDrawn="1"/>
        </p:nvSpPr>
        <p:spPr>
          <a:xfrm>
            <a:off x="1226921" y="1239532"/>
            <a:ext cx="5522958" cy="64008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999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ＭＳ Ｐゴシック"/>
                <a:cs typeface="+mn-cs"/>
              </a:rPr>
              <a:t>Thank You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16B5E12-5946-4BFC-9678-A6CDE8C6CFFC}"/>
              </a:ext>
            </a:extLst>
          </p:cNvPr>
          <p:cNvSpPr/>
          <p:nvPr userDrawn="1"/>
        </p:nvSpPr>
        <p:spPr>
          <a:xfrm>
            <a:off x="1226921" y="6203838"/>
            <a:ext cx="8108357" cy="338527"/>
          </a:xfrm>
          <a:prstGeom prst="rect">
            <a:avLst/>
          </a:prstGeom>
        </p:spPr>
        <p:txBody>
          <a:bodyPr wrap="square" lIns="0" tIns="0" rIns="121867" bIns="60933">
            <a:spAutoFit/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ZEBRA and the stylized Zebra head are trademarks of ZIH Corp, registered in many jurisdictions worldwide. All other trademarks are the property of their respective owners. ©2018 ZIH Corp and/or its affiliates.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53760223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-1col-Graphics-1-CC-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E05120B3-A679-4361-BBE5-B44731CBB86A}"/>
              </a:ext>
            </a:extLst>
          </p:cNvPr>
          <p:cNvSpPr/>
          <p:nvPr userDrawn="1"/>
        </p:nvSpPr>
        <p:spPr>
          <a:xfrm>
            <a:off x="-1" y="3326"/>
            <a:ext cx="4205145" cy="6865356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1867" tIns="0" rIns="121867" bIns="0" rtlCol="0" anchor="ctr"/>
          <a:lstStyle/>
          <a:p>
            <a:pPr marL="0" marR="0" lvl="0" indent="0" algn="ctr" defTabSz="914126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Arial" charset="0"/>
            </a:endParaRPr>
          </a:p>
        </p:txBody>
      </p:sp>
      <p:sp>
        <p:nvSpPr>
          <p:cNvPr id="13" name="AutoShape 4">
            <a:extLst>
              <a:ext uri="{FF2B5EF4-FFF2-40B4-BE49-F238E27FC236}">
                <a16:creationId xmlns:a16="http://schemas.microsoft.com/office/drawing/2014/main" id="{44C61FA3-B671-4289-9759-F226A4D71C0B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 flipH="1">
            <a:off x="2097955" y="5636801"/>
            <a:ext cx="2102572" cy="1217873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txBody>
          <a:bodyPr vert="horz" wrap="square" lIns="36556" tIns="36556" rIns="36556" bIns="3655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0EAC1D-C901-4858-A756-4CE03BC3568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26217" y="1389888"/>
            <a:ext cx="6965913" cy="365760"/>
          </a:xfrm>
        </p:spPr>
        <p:txBody>
          <a:bodyPr/>
          <a:lstStyle>
            <a:lvl1pPr marL="0" indent="0">
              <a:buNone/>
              <a:defRPr sz="2399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enter subhead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6C0A249-756A-47ED-8637-1125701A113E}"/>
              </a:ext>
            </a:extLst>
          </p:cNvPr>
          <p:cNvSpPr txBox="1">
            <a:spLocks/>
          </p:cNvSpPr>
          <p:nvPr userDrawn="1"/>
        </p:nvSpPr>
        <p:spPr>
          <a:xfrm>
            <a:off x="0" y="6401929"/>
            <a:ext cx="1580032" cy="457200"/>
          </a:xfrm>
          <a:prstGeom prst="rect">
            <a:avLst/>
          </a:prstGeom>
        </p:spPr>
        <p:txBody>
          <a:bodyPr lIns="182832" tIns="0" rIns="0" bIns="182832" anchor="b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1pPr>
            <a:lvl2pPr marL="60949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2pPr>
            <a:lvl3pPr marL="121898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3pPr>
            <a:lvl4pPr marL="182848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4pPr>
            <a:lvl5pPr marL="24379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5pPr>
            <a:lvl6pPr marL="304746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6pPr>
            <a:lvl7pPr marL="3656960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7pPr>
            <a:lvl8pPr marL="4266453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8pPr>
            <a:lvl9pPr marL="487594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t>ZEBRA TECHNOLOGIES</a:t>
            </a:r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99C08C2D-7CCE-4A11-B9EC-7E9749E865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24234" y="6401929"/>
            <a:ext cx="1264591" cy="457200"/>
          </a:xfrm>
          <a:prstGeom prst="rect">
            <a:avLst/>
          </a:prstGeom>
        </p:spPr>
        <p:txBody>
          <a:bodyPr vert="horz" lIns="0" tIns="0" rIns="182880" bIns="182880" rtlCol="0" anchor="b" anchorCtr="0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pPr defTabSz="914126" fontAlgn="auto">
              <a:spcBef>
                <a:spcPts val="0"/>
              </a:spcBef>
              <a:spcAft>
                <a:spcPts val="0"/>
              </a:spcAft>
            </a:pPr>
            <a:fld id="{F19F85D4-6AC3-4CF9-A1A5-831DFC2C241F}" type="slidenum">
              <a:rPr lang="en-US" smtClean="0">
                <a:solidFill>
                  <a:srgbClr val="000000"/>
                </a:solidFill>
                <a:latin typeface="Arial" panose="020B0604020202020204"/>
                <a:ea typeface="+mn-ea"/>
              </a:rPr>
              <a:pPr defTabSz="914126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000000"/>
              </a:solidFill>
              <a:latin typeface="Arial" panose="020B0604020202020204"/>
              <a:ea typeface="+mn-ea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C5763B-C6C4-4101-B565-E3A3353174B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726154" y="457200"/>
            <a:ext cx="6965913" cy="795528"/>
          </a:xfrm>
        </p:spPr>
        <p:txBody>
          <a:bodyPr/>
          <a:lstStyle>
            <a:lvl1pPr marL="0" indent="0">
              <a:buNone/>
              <a:defRPr sz="2799"/>
            </a:lvl1pPr>
          </a:lstStyle>
          <a:p>
            <a:pPr lvl="0"/>
            <a:r>
              <a:rPr lang="en-US" dirty="0"/>
              <a:t>Click to enter headline</a:t>
            </a: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DDD45756-9F9A-4024-8679-58D406BDF8AF}"/>
              </a:ext>
            </a:extLst>
          </p:cNvPr>
          <p:cNvSpPr txBox="1">
            <a:spLocks/>
          </p:cNvSpPr>
          <p:nvPr userDrawn="1"/>
        </p:nvSpPr>
        <p:spPr>
          <a:xfrm>
            <a:off x="-1580" y="6400918"/>
            <a:ext cx="1580032" cy="457200"/>
          </a:xfrm>
          <a:prstGeom prst="rect">
            <a:avLst/>
          </a:prstGeom>
        </p:spPr>
        <p:txBody>
          <a:bodyPr lIns="182832" tIns="0" rIns="0" bIns="182832" anchor="b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1pPr>
            <a:lvl2pPr marL="60949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2pPr>
            <a:lvl3pPr marL="121898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3pPr>
            <a:lvl4pPr marL="182848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4pPr>
            <a:lvl5pPr marL="24379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5pPr>
            <a:lvl6pPr marL="304746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6pPr>
            <a:lvl7pPr marL="3656960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7pPr>
            <a:lvl8pPr marL="4266453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8pPr>
            <a:lvl9pPr marL="487594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t>ZEBRA TECHNOLOGIES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1C78788-8B9F-401C-8E79-E3B3BD41426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25988" y="2304288"/>
            <a:ext cx="6965950" cy="4096512"/>
          </a:xfrm>
        </p:spPr>
        <p:txBody>
          <a:bodyPr/>
          <a:lstStyle>
            <a:lvl1pPr>
              <a:buClr>
                <a:schemeClr val="accent4"/>
              </a:buClr>
              <a:defRPr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14697117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-1col-Graphics-1-CC-Blac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E05120B3-A679-4361-BBE5-B44731CBB86A}"/>
              </a:ext>
            </a:extLst>
          </p:cNvPr>
          <p:cNvSpPr/>
          <p:nvPr userDrawn="1"/>
        </p:nvSpPr>
        <p:spPr>
          <a:xfrm>
            <a:off x="-1" y="3326"/>
            <a:ext cx="4205145" cy="6865356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1867" tIns="0" rIns="121867" bIns="0" rtlCol="0" anchor="ctr"/>
          <a:lstStyle/>
          <a:p>
            <a:pPr marL="0" marR="0" lvl="0" indent="0" algn="ctr" defTabSz="914126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1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Arial" panose="020B0604020202020204"/>
              <a:ea typeface="+mn-ea"/>
              <a:cs typeface="Arial" charset="0"/>
            </a:endParaRPr>
          </a:p>
        </p:txBody>
      </p:sp>
      <p:sp>
        <p:nvSpPr>
          <p:cNvPr id="13" name="AutoShape 4">
            <a:extLst>
              <a:ext uri="{FF2B5EF4-FFF2-40B4-BE49-F238E27FC236}">
                <a16:creationId xmlns:a16="http://schemas.microsoft.com/office/drawing/2014/main" id="{44C61FA3-B671-4289-9759-F226A4D71C0B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 flipH="1">
            <a:off x="2099296" y="5636801"/>
            <a:ext cx="2102572" cy="1217873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txBody>
          <a:bodyPr vert="horz" wrap="square" lIns="36556" tIns="36556" rIns="36556" bIns="3655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0EAC1D-C901-4858-A756-4CE03BC3568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26217" y="1389888"/>
            <a:ext cx="6965913" cy="365760"/>
          </a:xfrm>
        </p:spPr>
        <p:txBody>
          <a:bodyPr/>
          <a:lstStyle>
            <a:lvl1pPr marL="0" indent="0">
              <a:buNone/>
              <a:defRPr sz="2399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enter subhead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6C0A249-756A-47ED-8637-1125701A113E}"/>
              </a:ext>
            </a:extLst>
          </p:cNvPr>
          <p:cNvSpPr txBox="1">
            <a:spLocks/>
          </p:cNvSpPr>
          <p:nvPr userDrawn="1"/>
        </p:nvSpPr>
        <p:spPr>
          <a:xfrm>
            <a:off x="0" y="6401929"/>
            <a:ext cx="1580032" cy="457200"/>
          </a:xfrm>
          <a:prstGeom prst="rect">
            <a:avLst/>
          </a:prstGeom>
        </p:spPr>
        <p:txBody>
          <a:bodyPr lIns="182832" tIns="0" rIns="0" bIns="182832" anchor="b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1pPr>
            <a:lvl2pPr marL="60949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2pPr>
            <a:lvl3pPr marL="121898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3pPr>
            <a:lvl4pPr marL="182848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4pPr>
            <a:lvl5pPr marL="24379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5pPr>
            <a:lvl6pPr marL="304746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6pPr>
            <a:lvl7pPr marL="3656960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7pPr>
            <a:lvl8pPr marL="4266453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8pPr>
            <a:lvl9pPr marL="487594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t>ZEBRA TECHNOLOGIES</a:t>
            </a:r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99C08C2D-7CCE-4A11-B9EC-7E9749E865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24234" y="6401929"/>
            <a:ext cx="1264591" cy="457200"/>
          </a:xfrm>
          <a:prstGeom prst="rect">
            <a:avLst/>
          </a:prstGeom>
        </p:spPr>
        <p:txBody>
          <a:bodyPr vert="horz" lIns="0" tIns="0" rIns="182880" bIns="182880" rtlCol="0" anchor="b" anchorCtr="0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pPr defTabSz="914126" fontAlgn="auto">
              <a:spcBef>
                <a:spcPts val="0"/>
              </a:spcBef>
              <a:spcAft>
                <a:spcPts val="0"/>
              </a:spcAft>
            </a:pPr>
            <a:fld id="{F19F85D4-6AC3-4CF9-A1A5-831DFC2C241F}" type="slidenum">
              <a:rPr lang="en-US" smtClean="0">
                <a:latin typeface="Arial" panose="020B0604020202020204"/>
                <a:ea typeface="+mn-ea"/>
              </a:rPr>
              <a:pPr defTabSz="914126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latin typeface="Arial" panose="020B0604020202020204"/>
              <a:ea typeface="+mn-ea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C5763B-C6C4-4101-B565-E3A3353174B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726154" y="457200"/>
            <a:ext cx="6965913" cy="795528"/>
          </a:xfrm>
        </p:spPr>
        <p:txBody>
          <a:bodyPr/>
          <a:lstStyle>
            <a:lvl1pPr marL="0" indent="0">
              <a:buNone/>
              <a:defRPr sz="2799"/>
            </a:lvl1pPr>
          </a:lstStyle>
          <a:p>
            <a:pPr lvl="0"/>
            <a:r>
              <a:rPr lang="en-US" dirty="0"/>
              <a:t>Click to enter headline</a:t>
            </a: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DDD45756-9F9A-4024-8679-58D406BDF8AF}"/>
              </a:ext>
            </a:extLst>
          </p:cNvPr>
          <p:cNvSpPr txBox="1">
            <a:spLocks/>
          </p:cNvSpPr>
          <p:nvPr userDrawn="1"/>
        </p:nvSpPr>
        <p:spPr>
          <a:xfrm>
            <a:off x="-1580" y="6400918"/>
            <a:ext cx="1580032" cy="457200"/>
          </a:xfrm>
          <a:prstGeom prst="rect">
            <a:avLst/>
          </a:prstGeom>
        </p:spPr>
        <p:txBody>
          <a:bodyPr lIns="182832" tIns="0" rIns="0" bIns="182832" anchor="b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1pPr>
            <a:lvl2pPr marL="60949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2pPr>
            <a:lvl3pPr marL="121898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3pPr>
            <a:lvl4pPr marL="182848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4pPr>
            <a:lvl5pPr marL="24379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5pPr>
            <a:lvl6pPr marL="304746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6pPr>
            <a:lvl7pPr marL="3656960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7pPr>
            <a:lvl8pPr marL="4266453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8pPr>
            <a:lvl9pPr marL="487594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t>ZEBRA TECHNOLOGIES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1C78788-8B9F-401C-8E79-E3B3BD41426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25988" y="2304288"/>
            <a:ext cx="6965950" cy="4096512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E6DD18A6-062E-46C5-BB17-D8BFFE03BEA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57201" y="457200"/>
            <a:ext cx="3235124" cy="795528"/>
          </a:xfrm>
        </p:spPr>
        <p:txBody>
          <a:bodyPr/>
          <a:lstStyle>
            <a:lvl1pPr marL="0" indent="0">
              <a:buNone/>
              <a:defRPr sz="2799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Click to enter headline</a:t>
            </a:r>
          </a:p>
        </p:txBody>
      </p:sp>
    </p:spTree>
    <p:extLst>
      <p:ext uri="{BB962C8B-B14F-4D97-AF65-F5344CB8AC3E}">
        <p14:creationId xmlns:p14="http://schemas.microsoft.com/office/powerpoint/2010/main" val="21874731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-Image Full-Overlay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71EA12A8-655D-4B00-88AA-38A9A9056A5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88825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79AED79-89B9-476E-96B6-E41520AEB7B3}"/>
              </a:ext>
            </a:extLst>
          </p:cNvPr>
          <p:cNvSpPr txBox="1"/>
          <p:nvPr userDrawn="1"/>
        </p:nvSpPr>
        <p:spPr>
          <a:xfrm>
            <a:off x="3173" y="3664506"/>
            <a:ext cx="12185652" cy="82327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99" b="0" i="0" u="none" strike="noStrike" kern="1200" cap="none" spc="0" normalizeH="0" baseline="0" noProof="0" dirty="0">
                <a:ln>
                  <a:noFill/>
                </a:ln>
                <a:solidFill>
                  <a:srgbClr val="CCCCCC"/>
                </a:solidFill>
                <a:effectLst/>
                <a:uLnTx/>
                <a:uFillTx/>
                <a:latin typeface="Arial" panose="020B0604020202020204"/>
                <a:ea typeface="ＭＳ Ｐゴシック"/>
                <a:cs typeface="+mn-cs"/>
              </a:rPr>
              <a:t>IMAGE AREA – FULL SLIDE (7.5” h x 13.33” w)</a:t>
            </a:r>
            <a:br>
              <a:rPr kumimoji="0" lang="en-US" sz="2799" b="0" i="0" u="none" strike="noStrike" kern="1200" cap="none" spc="0" normalizeH="0" baseline="0" noProof="0" dirty="0">
                <a:ln>
                  <a:noFill/>
                </a:ln>
                <a:solidFill>
                  <a:srgbClr val="CCCCCC"/>
                </a:solidFill>
                <a:effectLst/>
                <a:uLnTx/>
                <a:uFillTx/>
                <a:latin typeface="Arial" panose="020B0604020202020204"/>
                <a:ea typeface="ＭＳ Ｐゴシック"/>
                <a:cs typeface="+mn-cs"/>
              </a:rPr>
            </a:br>
            <a:r>
              <a:rPr kumimoji="0" lang="en-US" sz="2799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/>
                <a:ea typeface="ＭＳ Ｐゴシック"/>
                <a:cs typeface="+mn-cs"/>
              </a:rPr>
              <a:t>Apply Overlay 2 after adding picture</a:t>
            </a:r>
            <a:endParaRPr kumimoji="0" lang="en-US" sz="2799" b="0" i="0" u="none" strike="noStrike" kern="1200" cap="none" spc="0" normalizeH="0" baseline="0" noProof="0" dirty="0">
              <a:ln>
                <a:noFill/>
              </a:ln>
              <a:solidFill>
                <a:srgbClr val="CCCCCC"/>
              </a:solidFill>
              <a:effectLst/>
              <a:uLnTx/>
              <a:uFillTx/>
              <a:latin typeface="Arial" panose="020B0604020202020204"/>
              <a:ea typeface="ＭＳ Ｐゴシック"/>
              <a:cs typeface="+mn-cs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8203A7-D8E1-4A07-BEA9-BEA5F70FAA7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081" y="457200"/>
            <a:ext cx="2742486" cy="1737360"/>
          </a:xfrm>
        </p:spPr>
        <p:txBody>
          <a:bodyPr/>
          <a:lstStyle>
            <a:lvl1pPr marL="0" indent="0">
              <a:buNone/>
              <a:defRPr sz="2399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Click to enter text</a:t>
            </a:r>
          </a:p>
        </p:txBody>
      </p:sp>
    </p:spTree>
    <p:extLst>
      <p:ext uri="{BB962C8B-B14F-4D97-AF65-F5344CB8AC3E}">
        <p14:creationId xmlns:p14="http://schemas.microsoft.com/office/powerpoint/2010/main" val="382343013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-Image Full-Overlay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71EA12A8-655D-4B00-88AA-38A9A9056A5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88825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79AED79-89B9-476E-96B6-E41520AEB7B3}"/>
              </a:ext>
            </a:extLst>
          </p:cNvPr>
          <p:cNvSpPr txBox="1"/>
          <p:nvPr userDrawn="1"/>
        </p:nvSpPr>
        <p:spPr>
          <a:xfrm>
            <a:off x="3173" y="3664506"/>
            <a:ext cx="12185652" cy="86177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99" b="0" i="0" u="none" strike="noStrike" kern="1200" cap="none" spc="0" normalizeH="0" baseline="0" noProof="0" dirty="0">
                <a:ln>
                  <a:noFill/>
                </a:ln>
                <a:solidFill>
                  <a:srgbClr val="CCCCCC"/>
                </a:solidFill>
                <a:effectLst/>
                <a:uLnTx/>
                <a:uFillTx/>
                <a:latin typeface="Arial" panose="020B0604020202020204"/>
                <a:ea typeface="ＭＳ Ｐゴシック"/>
                <a:cs typeface="+mn-cs"/>
              </a:rPr>
              <a:t>IMAGE AREA – FULL SLIDE (7.5” h x 13.33” w)</a:t>
            </a:r>
            <a:br>
              <a:rPr kumimoji="0" lang="en-US" sz="2799" b="0" i="0" u="none" strike="noStrike" kern="1200" cap="none" spc="0" normalizeH="0" baseline="0" noProof="0" dirty="0">
                <a:ln>
                  <a:noFill/>
                </a:ln>
                <a:solidFill>
                  <a:srgbClr val="CCCCCC"/>
                </a:solidFill>
                <a:effectLst/>
                <a:uLnTx/>
                <a:uFillTx/>
                <a:latin typeface="Arial" panose="020B0604020202020204"/>
                <a:ea typeface="ＭＳ Ｐゴシック"/>
                <a:cs typeface="+mn-cs"/>
              </a:rPr>
            </a:br>
            <a:r>
              <a:rPr kumimoji="0" lang="en-US" sz="2799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/>
                <a:ea typeface="ＭＳ Ｐゴシック"/>
                <a:cs typeface="+mn-cs"/>
              </a:rPr>
              <a:t>Apply Overlay 3 after adding picture</a:t>
            </a:r>
            <a:endParaRPr kumimoji="0" lang="en-US" sz="2799" b="0" i="0" u="none" strike="noStrike" kern="1200" cap="none" spc="0" normalizeH="0" baseline="0" noProof="0" dirty="0">
              <a:ln>
                <a:noFill/>
              </a:ln>
              <a:solidFill>
                <a:srgbClr val="CCCCCC"/>
              </a:solidFill>
              <a:effectLst/>
              <a:uLnTx/>
              <a:uFillTx/>
              <a:latin typeface="Arial" panose="020B0604020202020204"/>
              <a:ea typeface="ＭＳ Ｐゴシック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67300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E19B4-84A1-47DD-B01B-CCD8F85664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3345" y="1517904"/>
            <a:ext cx="7733809" cy="8321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enter presentation title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88319E07-9352-4F02-AAEE-A1442A295E2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3092" y="2798064"/>
            <a:ext cx="7733809" cy="122529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enter presentation text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D21CB855-D148-4D9C-B2EB-999FD9DB8A6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3092" y="5568696"/>
            <a:ext cx="2961884" cy="51206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Presenter name or location</a:t>
            </a:r>
            <a:br>
              <a:rPr lang="en-US" dirty="0"/>
            </a:br>
            <a:r>
              <a:rPr lang="en-US" dirty="0"/>
              <a:t>Date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B2F76E4-BB15-4ADE-AABC-2B313BBC43D5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442" y="562226"/>
            <a:ext cx="1603262" cy="517886"/>
          </a:xfrm>
          <a:prstGeom prst="rect">
            <a:avLst/>
          </a:prstGeom>
          <a:noFill/>
        </p:spPr>
      </p:pic>
      <p:sp>
        <p:nvSpPr>
          <p:cNvPr id="9" name="Parallelogram 1">
            <a:extLst>
              <a:ext uri="{FF2B5EF4-FFF2-40B4-BE49-F238E27FC236}">
                <a16:creationId xmlns:a16="http://schemas.microsoft.com/office/drawing/2014/main" id="{BF0C7808-B700-4322-BC29-49ED8C337F0E}"/>
              </a:ext>
            </a:extLst>
          </p:cNvPr>
          <p:cNvSpPr/>
          <p:nvPr userDrawn="1"/>
        </p:nvSpPr>
        <p:spPr>
          <a:xfrm flipH="1" flipV="1">
            <a:off x="10281372" y="437167"/>
            <a:ext cx="1904279" cy="3681663"/>
          </a:xfrm>
          <a:custGeom>
            <a:avLst/>
            <a:gdLst>
              <a:gd name="connsiteX0" fmla="*/ 0 w 2286000"/>
              <a:gd name="connsiteY0" fmla="*/ 2454442 h 2454442"/>
              <a:gd name="connsiteX1" fmla="*/ 571500 w 2286000"/>
              <a:gd name="connsiteY1" fmla="*/ 0 h 2454442"/>
              <a:gd name="connsiteX2" fmla="*/ 2286000 w 2286000"/>
              <a:gd name="connsiteY2" fmla="*/ 0 h 2454442"/>
              <a:gd name="connsiteX3" fmla="*/ 1714500 w 2286000"/>
              <a:gd name="connsiteY3" fmla="*/ 2454442 h 2454442"/>
              <a:gd name="connsiteX4" fmla="*/ 0 w 2286000"/>
              <a:gd name="connsiteY4" fmla="*/ 2454442 h 2454442"/>
              <a:gd name="connsiteX0" fmla="*/ 0 w 3579395"/>
              <a:gd name="connsiteY0" fmla="*/ 2454442 h 2454442"/>
              <a:gd name="connsiteX1" fmla="*/ 571500 w 3579395"/>
              <a:gd name="connsiteY1" fmla="*/ 0 h 2454442"/>
              <a:gd name="connsiteX2" fmla="*/ 2286000 w 3579395"/>
              <a:gd name="connsiteY2" fmla="*/ 0 h 2454442"/>
              <a:gd name="connsiteX3" fmla="*/ 3579395 w 3579395"/>
              <a:gd name="connsiteY3" fmla="*/ 1648326 h 2454442"/>
              <a:gd name="connsiteX4" fmla="*/ 0 w 3579395"/>
              <a:gd name="connsiteY4" fmla="*/ 2454442 h 2454442"/>
              <a:gd name="connsiteX0" fmla="*/ 0 w 3579395"/>
              <a:gd name="connsiteY0" fmla="*/ 3200400 h 3200400"/>
              <a:gd name="connsiteX1" fmla="*/ 571500 w 3579395"/>
              <a:gd name="connsiteY1" fmla="*/ 745958 h 3200400"/>
              <a:gd name="connsiteX2" fmla="*/ 3537284 w 3579395"/>
              <a:gd name="connsiteY2" fmla="*/ 0 h 3200400"/>
              <a:gd name="connsiteX3" fmla="*/ 3579395 w 3579395"/>
              <a:gd name="connsiteY3" fmla="*/ 2394284 h 3200400"/>
              <a:gd name="connsiteX4" fmla="*/ 0 w 3579395"/>
              <a:gd name="connsiteY4" fmla="*/ 3200400 h 3200400"/>
              <a:gd name="connsiteX0" fmla="*/ 0 w 3639553"/>
              <a:gd name="connsiteY0" fmla="*/ 3200400 h 3200400"/>
              <a:gd name="connsiteX1" fmla="*/ 571500 w 3639553"/>
              <a:gd name="connsiteY1" fmla="*/ 745958 h 3200400"/>
              <a:gd name="connsiteX2" fmla="*/ 3537284 w 3639553"/>
              <a:gd name="connsiteY2" fmla="*/ 0 h 3200400"/>
              <a:gd name="connsiteX3" fmla="*/ 3639553 w 3639553"/>
              <a:gd name="connsiteY3" fmla="*/ 2406316 h 3200400"/>
              <a:gd name="connsiteX4" fmla="*/ 0 w 3639553"/>
              <a:gd name="connsiteY4" fmla="*/ 3200400 h 3200400"/>
              <a:gd name="connsiteX0" fmla="*/ 0 w 3639553"/>
              <a:gd name="connsiteY0" fmla="*/ 3200400 h 3200400"/>
              <a:gd name="connsiteX1" fmla="*/ 571500 w 3639553"/>
              <a:gd name="connsiteY1" fmla="*/ 745958 h 3200400"/>
              <a:gd name="connsiteX2" fmla="*/ 3609473 w 3639553"/>
              <a:gd name="connsiteY2" fmla="*/ 0 h 3200400"/>
              <a:gd name="connsiteX3" fmla="*/ 3639553 w 3639553"/>
              <a:gd name="connsiteY3" fmla="*/ 2406316 h 3200400"/>
              <a:gd name="connsiteX4" fmla="*/ 0 w 3639553"/>
              <a:gd name="connsiteY4" fmla="*/ 3200400 h 3200400"/>
              <a:gd name="connsiteX0" fmla="*/ 1221206 w 3068053"/>
              <a:gd name="connsiteY0" fmla="*/ 3392905 h 3392905"/>
              <a:gd name="connsiteX1" fmla="*/ 0 w 3068053"/>
              <a:gd name="connsiteY1" fmla="*/ 745958 h 3392905"/>
              <a:gd name="connsiteX2" fmla="*/ 3037973 w 3068053"/>
              <a:gd name="connsiteY2" fmla="*/ 0 h 3392905"/>
              <a:gd name="connsiteX3" fmla="*/ 3068053 w 3068053"/>
              <a:gd name="connsiteY3" fmla="*/ 2406316 h 3392905"/>
              <a:gd name="connsiteX4" fmla="*/ 1221206 w 3068053"/>
              <a:gd name="connsiteY4" fmla="*/ 3392905 h 3392905"/>
              <a:gd name="connsiteX0" fmla="*/ 0 w 1846847"/>
              <a:gd name="connsiteY0" fmla="*/ 3392905 h 3392905"/>
              <a:gd name="connsiteX1" fmla="*/ 6015 w 1846847"/>
              <a:gd name="connsiteY1" fmla="*/ 1130969 h 3392905"/>
              <a:gd name="connsiteX2" fmla="*/ 1816767 w 1846847"/>
              <a:gd name="connsiteY2" fmla="*/ 0 h 3392905"/>
              <a:gd name="connsiteX3" fmla="*/ 1846847 w 1846847"/>
              <a:gd name="connsiteY3" fmla="*/ 2406316 h 3392905"/>
              <a:gd name="connsiteX4" fmla="*/ 0 w 1846847"/>
              <a:gd name="connsiteY4" fmla="*/ 3392905 h 3392905"/>
              <a:gd name="connsiteX0" fmla="*/ 0 w 1846847"/>
              <a:gd name="connsiteY0" fmla="*/ 3392905 h 3392905"/>
              <a:gd name="connsiteX1" fmla="*/ 6015 w 1846847"/>
              <a:gd name="connsiteY1" fmla="*/ 1082843 h 3392905"/>
              <a:gd name="connsiteX2" fmla="*/ 1816767 w 1846847"/>
              <a:gd name="connsiteY2" fmla="*/ 0 h 3392905"/>
              <a:gd name="connsiteX3" fmla="*/ 1846847 w 1846847"/>
              <a:gd name="connsiteY3" fmla="*/ 2406316 h 3392905"/>
              <a:gd name="connsiteX4" fmla="*/ 0 w 1846847"/>
              <a:gd name="connsiteY4" fmla="*/ 3392905 h 3392905"/>
              <a:gd name="connsiteX0" fmla="*/ 0 w 1846847"/>
              <a:gd name="connsiteY0" fmla="*/ 3392905 h 3392905"/>
              <a:gd name="connsiteX1" fmla="*/ 6015 w 1846847"/>
              <a:gd name="connsiteY1" fmla="*/ 1082843 h 3392905"/>
              <a:gd name="connsiteX2" fmla="*/ 1816767 w 1846847"/>
              <a:gd name="connsiteY2" fmla="*/ 0 h 3392905"/>
              <a:gd name="connsiteX3" fmla="*/ 1846847 w 1846847"/>
              <a:gd name="connsiteY3" fmla="*/ 2406316 h 3392905"/>
              <a:gd name="connsiteX4" fmla="*/ 0 w 1846847"/>
              <a:gd name="connsiteY4" fmla="*/ 3392905 h 3392905"/>
              <a:gd name="connsiteX0" fmla="*/ 15649 w 1840832"/>
              <a:gd name="connsiteY0" fmla="*/ 3459650 h 3459650"/>
              <a:gd name="connsiteX1" fmla="*/ 0 w 1840832"/>
              <a:gd name="connsiteY1" fmla="*/ 1082843 h 3459650"/>
              <a:gd name="connsiteX2" fmla="*/ 1810752 w 1840832"/>
              <a:gd name="connsiteY2" fmla="*/ 0 h 3459650"/>
              <a:gd name="connsiteX3" fmla="*/ 1840832 w 1840832"/>
              <a:gd name="connsiteY3" fmla="*/ 2406316 h 3459650"/>
              <a:gd name="connsiteX4" fmla="*/ 15649 w 1840832"/>
              <a:gd name="connsiteY4" fmla="*/ 3459650 h 3459650"/>
              <a:gd name="connsiteX0" fmla="*/ 27494 w 1840832"/>
              <a:gd name="connsiteY0" fmla="*/ 3437401 h 3437401"/>
              <a:gd name="connsiteX1" fmla="*/ 0 w 1840832"/>
              <a:gd name="connsiteY1" fmla="*/ 1082843 h 3437401"/>
              <a:gd name="connsiteX2" fmla="*/ 1810752 w 1840832"/>
              <a:gd name="connsiteY2" fmla="*/ 0 h 3437401"/>
              <a:gd name="connsiteX3" fmla="*/ 1840832 w 1840832"/>
              <a:gd name="connsiteY3" fmla="*/ 2406316 h 3437401"/>
              <a:gd name="connsiteX4" fmla="*/ 27494 w 1840832"/>
              <a:gd name="connsiteY4" fmla="*/ 3437401 h 3437401"/>
              <a:gd name="connsiteX0" fmla="*/ 3804 w 1840832"/>
              <a:gd name="connsiteY0" fmla="*/ 3437401 h 3437401"/>
              <a:gd name="connsiteX1" fmla="*/ 0 w 1840832"/>
              <a:gd name="connsiteY1" fmla="*/ 1082843 h 3437401"/>
              <a:gd name="connsiteX2" fmla="*/ 1810752 w 1840832"/>
              <a:gd name="connsiteY2" fmla="*/ 0 h 3437401"/>
              <a:gd name="connsiteX3" fmla="*/ 1840832 w 1840832"/>
              <a:gd name="connsiteY3" fmla="*/ 2406316 h 3437401"/>
              <a:gd name="connsiteX4" fmla="*/ 3804 w 1840832"/>
              <a:gd name="connsiteY4" fmla="*/ 3437401 h 3437401"/>
              <a:gd name="connsiteX0" fmla="*/ 3804 w 1840832"/>
              <a:gd name="connsiteY0" fmla="*/ 3470774 h 3470774"/>
              <a:gd name="connsiteX1" fmla="*/ 0 w 1840832"/>
              <a:gd name="connsiteY1" fmla="*/ 1116216 h 3470774"/>
              <a:gd name="connsiteX2" fmla="*/ 1810752 w 1840832"/>
              <a:gd name="connsiteY2" fmla="*/ 0 h 3470774"/>
              <a:gd name="connsiteX3" fmla="*/ 1840832 w 1840832"/>
              <a:gd name="connsiteY3" fmla="*/ 2439689 h 3470774"/>
              <a:gd name="connsiteX4" fmla="*/ 3804 w 1840832"/>
              <a:gd name="connsiteY4" fmla="*/ 3470774 h 3470774"/>
              <a:gd name="connsiteX0" fmla="*/ 0 w 1837028"/>
              <a:gd name="connsiteY0" fmla="*/ 3470774 h 3470774"/>
              <a:gd name="connsiteX1" fmla="*/ 8040 w 1837028"/>
              <a:gd name="connsiteY1" fmla="*/ 1082843 h 3470774"/>
              <a:gd name="connsiteX2" fmla="*/ 1806948 w 1837028"/>
              <a:gd name="connsiteY2" fmla="*/ 0 h 3470774"/>
              <a:gd name="connsiteX3" fmla="*/ 1837028 w 1837028"/>
              <a:gd name="connsiteY3" fmla="*/ 2439689 h 3470774"/>
              <a:gd name="connsiteX4" fmla="*/ 0 w 1837028"/>
              <a:gd name="connsiteY4" fmla="*/ 3470774 h 3470774"/>
              <a:gd name="connsiteX0" fmla="*/ 0 w 1866172"/>
              <a:gd name="connsiteY0" fmla="*/ 3404028 h 3404028"/>
              <a:gd name="connsiteX1" fmla="*/ 8040 w 1866172"/>
              <a:gd name="connsiteY1" fmla="*/ 1016097 h 3404028"/>
              <a:gd name="connsiteX2" fmla="*/ 1866172 w 1866172"/>
              <a:gd name="connsiteY2" fmla="*/ 0 h 3404028"/>
              <a:gd name="connsiteX3" fmla="*/ 1837028 w 1866172"/>
              <a:gd name="connsiteY3" fmla="*/ 2372943 h 3404028"/>
              <a:gd name="connsiteX4" fmla="*/ 0 w 1866172"/>
              <a:gd name="connsiteY4" fmla="*/ 3404028 h 3404028"/>
              <a:gd name="connsiteX0" fmla="*/ 0 w 1866172"/>
              <a:gd name="connsiteY0" fmla="*/ 3404028 h 3404028"/>
              <a:gd name="connsiteX1" fmla="*/ 19886 w 1866172"/>
              <a:gd name="connsiteY1" fmla="*/ 982724 h 3404028"/>
              <a:gd name="connsiteX2" fmla="*/ 1866172 w 1866172"/>
              <a:gd name="connsiteY2" fmla="*/ 0 h 3404028"/>
              <a:gd name="connsiteX3" fmla="*/ 1837028 w 1866172"/>
              <a:gd name="connsiteY3" fmla="*/ 2372943 h 3404028"/>
              <a:gd name="connsiteX4" fmla="*/ 0 w 1866172"/>
              <a:gd name="connsiteY4" fmla="*/ 3404028 h 3404028"/>
              <a:gd name="connsiteX0" fmla="*/ 0 w 1866172"/>
              <a:gd name="connsiteY0" fmla="*/ 3404028 h 3404028"/>
              <a:gd name="connsiteX1" fmla="*/ 19886 w 1866172"/>
              <a:gd name="connsiteY1" fmla="*/ 982724 h 3404028"/>
              <a:gd name="connsiteX2" fmla="*/ 1866172 w 1866172"/>
              <a:gd name="connsiteY2" fmla="*/ 0 h 3404028"/>
              <a:gd name="connsiteX3" fmla="*/ 1837028 w 1866172"/>
              <a:gd name="connsiteY3" fmla="*/ 2384067 h 3404028"/>
              <a:gd name="connsiteX4" fmla="*/ 0 w 1866172"/>
              <a:gd name="connsiteY4" fmla="*/ 3404028 h 3404028"/>
              <a:gd name="connsiteX0" fmla="*/ 0 w 1866172"/>
              <a:gd name="connsiteY0" fmla="*/ 3404028 h 3404028"/>
              <a:gd name="connsiteX1" fmla="*/ 19886 w 1866172"/>
              <a:gd name="connsiteY1" fmla="*/ 982724 h 3404028"/>
              <a:gd name="connsiteX2" fmla="*/ 1866172 w 1866172"/>
              <a:gd name="connsiteY2" fmla="*/ 0 h 3404028"/>
              <a:gd name="connsiteX3" fmla="*/ 1860719 w 1866172"/>
              <a:gd name="connsiteY3" fmla="*/ 2384067 h 3404028"/>
              <a:gd name="connsiteX4" fmla="*/ 0 w 1866172"/>
              <a:gd name="connsiteY4" fmla="*/ 3404028 h 3404028"/>
              <a:gd name="connsiteX0" fmla="*/ 0 w 1866172"/>
              <a:gd name="connsiteY0" fmla="*/ 3404028 h 3404028"/>
              <a:gd name="connsiteX1" fmla="*/ 8040 w 1866172"/>
              <a:gd name="connsiteY1" fmla="*/ 993848 h 3404028"/>
              <a:gd name="connsiteX2" fmla="*/ 1866172 w 1866172"/>
              <a:gd name="connsiteY2" fmla="*/ 0 h 3404028"/>
              <a:gd name="connsiteX3" fmla="*/ 1860719 w 1866172"/>
              <a:gd name="connsiteY3" fmla="*/ 2384067 h 3404028"/>
              <a:gd name="connsiteX4" fmla="*/ 0 w 1866172"/>
              <a:gd name="connsiteY4" fmla="*/ 3404028 h 3404028"/>
              <a:gd name="connsiteX0" fmla="*/ 15650 w 1881822"/>
              <a:gd name="connsiteY0" fmla="*/ 3404028 h 3404028"/>
              <a:gd name="connsiteX1" fmla="*/ 0 w 1881822"/>
              <a:gd name="connsiteY1" fmla="*/ 1004973 h 3404028"/>
              <a:gd name="connsiteX2" fmla="*/ 1881822 w 1881822"/>
              <a:gd name="connsiteY2" fmla="*/ 0 h 3404028"/>
              <a:gd name="connsiteX3" fmla="*/ 1876369 w 1881822"/>
              <a:gd name="connsiteY3" fmla="*/ 2384067 h 3404028"/>
              <a:gd name="connsiteX4" fmla="*/ 15650 w 1881822"/>
              <a:gd name="connsiteY4" fmla="*/ 3404028 h 3404028"/>
              <a:gd name="connsiteX0" fmla="*/ 15650 w 1888435"/>
              <a:gd name="connsiteY0" fmla="*/ 3404028 h 3404028"/>
              <a:gd name="connsiteX1" fmla="*/ 0 w 1888435"/>
              <a:gd name="connsiteY1" fmla="*/ 1004973 h 3404028"/>
              <a:gd name="connsiteX2" fmla="*/ 1881822 w 1888435"/>
              <a:gd name="connsiteY2" fmla="*/ 0 h 3404028"/>
              <a:gd name="connsiteX3" fmla="*/ 1888214 w 1888435"/>
              <a:gd name="connsiteY3" fmla="*/ 2384067 h 3404028"/>
              <a:gd name="connsiteX4" fmla="*/ 15650 w 1888435"/>
              <a:gd name="connsiteY4" fmla="*/ 3404028 h 3404028"/>
              <a:gd name="connsiteX0" fmla="*/ 3806 w 1876591"/>
              <a:gd name="connsiteY0" fmla="*/ 3404028 h 3404028"/>
              <a:gd name="connsiteX1" fmla="*/ 0 w 1876591"/>
              <a:gd name="connsiteY1" fmla="*/ 1004973 h 3404028"/>
              <a:gd name="connsiteX2" fmla="*/ 1869978 w 1876591"/>
              <a:gd name="connsiteY2" fmla="*/ 0 h 3404028"/>
              <a:gd name="connsiteX3" fmla="*/ 1876370 w 1876591"/>
              <a:gd name="connsiteY3" fmla="*/ 2384067 h 3404028"/>
              <a:gd name="connsiteX4" fmla="*/ 3806 w 1876591"/>
              <a:gd name="connsiteY4" fmla="*/ 3404028 h 3404028"/>
              <a:gd name="connsiteX0" fmla="*/ 0 w 1872785"/>
              <a:gd name="connsiteY0" fmla="*/ 3404028 h 3404028"/>
              <a:gd name="connsiteX1" fmla="*/ 8039 w 1872785"/>
              <a:gd name="connsiteY1" fmla="*/ 1004973 h 3404028"/>
              <a:gd name="connsiteX2" fmla="*/ 1866172 w 1872785"/>
              <a:gd name="connsiteY2" fmla="*/ 0 h 3404028"/>
              <a:gd name="connsiteX3" fmla="*/ 1872564 w 1872785"/>
              <a:gd name="connsiteY3" fmla="*/ 2384067 h 3404028"/>
              <a:gd name="connsiteX4" fmla="*/ 0 w 1872785"/>
              <a:gd name="connsiteY4" fmla="*/ 3404028 h 3404028"/>
              <a:gd name="connsiteX0" fmla="*/ 0 w 1872947"/>
              <a:gd name="connsiteY0" fmla="*/ 3404028 h 3404028"/>
              <a:gd name="connsiteX1" fmla="*/ 8039 w 1872947"/>
              <a:gd name="connsiteY1" fmla="*/ 1004973 h 3404028"/>
              <a:gd name="connsiteX2" fmla="*/ 1870860 w 1872947"/>
              <a:gd name="connsiteY2" fmla="*/ 0 h 3404028"/>
              <a:gd name="connsiteX3" fmla="*/ 1872564 w 1872947"/>
              <a:gd name="connsiteY3" fmla="*/ 2384067 h 3404028"/>
              <a:gd name="connsiteX4" fmla="*/ 0 w 1872947"/>
              <a:gd name="connsiteY4" fmla="*/ 3404028 h 3404028"/>
              <a:gd name="connsiteX0" fmla="*/ 1338 w 1874285"/>
              <a:gd name="connsiteY0" fmla="*/ 3404028 h 3404028"/>
              <a:gd name="connsiteX1" fmla="*/ 0 w 1874285"/>
              <a:gd name="connsiteY1" fmla="*/ 1004973 h 3404028"/>
              <a:gd name="connsiteX2" fmla="*/ 1872198 w 1874285"/>
              <a:gd name="connsiteY2" fmla="*/ 0 h 3404028"/>
              <a:gd name="connsiteX3" fmla="*/ 1873902 w 1874285"/>
              <a:gd name="connsiteY3" fmla="*/ 2384067 h 3404028"/>
              <a:gd name="connsiteX4" fmla="*/ 1338 w 1874285"/>
              <a:gd name="connsiteY4" fmla="*/ 3404028 h 3404028"/>
              <a:gd name="connsiteX0" fmla="*/ 10715 w 1883662"/>
              <a:gd name="connsiteY0" fmla="*/ 3404028 h 3404028"/>
              <a:gd name="connsiteX1" fmla="*/ 0 w 1883662"/>
              <a:gd name="connsiteY1" fmla="*/ 1009377 h 3404028"/>
              <a:gd name="connsiteX2" fmla="*/ 1881575 w 1883662"/>
              <a:gd name="connsiteY2" fmla="*/ 0 h 3404028"/>
              <a:gd name="connsiteX3" fmla="*/ 1883279 w 1883662"/>
              <a:gd name="connsiteY3" fmla="*/ 2384067 h 3404028"/>
              <a:gd name="connsiteX4" fmla="*/ 10715 w 1883662"/>
              <a:gd name="connsiteY4" fmla="*/ 3404028 h 3404028"/>
              <a:gd name="connsiteX0" fmla="*/ 1338 w 1874285"/>
              <a:gd name="connsiteY0" fmla="*/ 3404028 h 3404028"/>
              <a:gd name="connsiteX1" fmla="*/ 0 w 1874285"/>
              <a:gd name="connsiteY1" fmla="*/ 1009377 h 3404028"/>
              <a:gd name="connsiteX2" fmla="*/ 1872198 w 1874285"/>
              <a:gd name="connsiteY2" fmla="*/ 0 h 3404028"/>
              <a:gd name="connsiteX3" fmla="*/ 1873902 w 1874285"/>
              <a:gd name="connsiteY3" fmla="*/ 2384067 h 3404028"/>
              <a:gd name="connsiteX4" fmla="*/ 1338 w 1874285"/>
              <a:gd name="connsiteY4" fmla="*/ 3404028 h 3404028"/>
              <a:gd name="connsiteX0" fmla="*/ 10715 w 1874285"/>
              <a:gd name="connsiteY0" fmla="*/ 3399625 h 3399625"/>
              <a:gd name="connsiteX1" fmla="*/ 0 w 1874285"/>
              <a:gd name="connsiteY1" fmla="*/ 1009377 h 3399625"/>
              <a:gd name="connsiteX2" fmla="*/ 1872198 w 1874285"/>
              <a:gd name="connsiteY2" fmla="*/ 0 h 3399625"/>
              <a:gd name="connsiteX3" fmla="*/ 1873902 w 1874285"/>
              <a:gd name="connsiteY3" fmla="*/ 2384067 h 3399625"/>
              <a:gd name="connsiteX4" fmla="*/ 10715 w 1874285"/>
              <a:gd name="connsiteY4" fmla="*/ 3399625 h 3399625"/>
              <a:gd name="connsiteX0" fmla="*/ 1338 w 1874285"/>
              <a:gd name="connsiteY0" fmla="*/ 3404029 h 3404029"/>
              <a:gd name="connsiteX1" fmla="*/ 0 w 1874285"/>
              <a:gd name="connsiteY1" fmla="*/ 1009377 h 3404029"/>
              <a:gd name="connsiteX2" fmla="*/ 1872198 w 1874285"/>
              <a:gd name="connsiteY2" fmla="*/ 0 h 3404029"/>
              <a:gd name="connsiteX3" fmla="*/ 1873902 w 1874285"/>
              <a:gd name="connsiteY3" fmla="*/ 2384067 h 3404029"/>
              <a:gd name="connsiteX4" fmla="*/ 1338 w 1874285"/>
              <a:gd name="connsiteY4" fmla="*/ 3404029 h 3404029"/>
              <a:gd name="connsiteX0" fmla="*/ 1338 w 1875229"/>
              <a:gd name="connsiteY0" fmla="*/ 3404029 h 3404029"/>
              <a:gd name="connsiteX1" fmla="*/ 0 w 1875229"/>
              <a:gd name="connsiteY1" fmla="*/ 1009377 h 3404029"/>
              <a:gd name="connsiteX2" fmla="*/ 1875229 w 1875229"/>
              <a:gd name="connsiteY2" fmla="*/ 0 h 3404029"/>
              <a:gd name="connsiteX3" fmla="*/ 1873902 w 1875229"/>
              <a:gd name="connsiteY3" fmla="*/ 2384067 h 3404029"/>
              <a:gd name="connsiteX4" fmla="*/ 1338 w 1875229"/>
              <a:gd name="connsiteY4" fmla="*/ 3404029 h 3404029"/>
              <a:gd name="connsiteX0" fmla="*/ 1338 w 1875229"/>
              <a:gd name="connsiteY0" fmla="*/ 3404029 h 3404029"/>
              <a:gd name="connsiteX1" fmla="*/ 0 w 1875229"/>
              <a:gd name="connsiteY1" fmla="*/ 1006530 h 3404029"/>
              <a:gd name="connsiteX2" fmla="*/ 1875229 w 1875229"/>
              <a:gd name="connsiteY2" fmla="*/ 0 h 3404029"/>
              <a:gd name="connsiteX3" fmla="*/ 1873902 w 1875229"/>
              <a:gd name="connsiteY3" fmla="*/ 2384067 h 3404029"/>
              <a:gd name="connsiteX4" fmla="*/ 1338 w 1875229"/>
              <a:gd name="connsiteY4" fmla="*/ 3404029 h 3404029"/>
              <a:gd name="connsiteX0" fmla="*/ 36517 w 1910408"/>
              <a:gd name="connsiteY0" fmla="*/ 3404029 h 3404029"/>
              <a:gd name="connsiteX1" fmla="*/ 35179 w 1910408"/>
              <a:gd name="connsiteY1" fmla="*/ 1006530 h 3404029"/>
              <a:gd name="connsiteX2" fmla="*/ 1910408 w 1910408"/>
              <a:gd name="connsiteY2" fmla="*/ 0 h 3404029"/>
              <a:gd name="connsiteX3" fmla="*/ 1909081 w 1910408"/>
              <a:gd name="connsiteY3" fmla="*/ 2384067 h 3404029"/>
              <a:gd name="connsiteX4" fmla="*/ 36517 w 1910408"/>
              <a:gd name="connsiteY4" fmla="*/ 3404029 h 3404029"/>
              <a:gd name="connsiteX0" fmla="*/ 36517 w 1910408"/>
              <a:gd name="connsiteY0" fmla="*/ 3404029 h 3404029"/>
              <a:gd name="connsiteX1" fmla="*/ 35179 w 1910408"/>
              <a:gd name="connsiteY1" fmla="*/ 1006530 h 3404029"/>
              <a:gd name="connsiteX2" fmla="*/ 1910408 w 1910408"/>
              <a:gd name="connsiteY2" fmla="*/ 0 h 3404029"/>
              <a:gd name="connsiteX3" fmla="*/ 1909081 w 1910408"/>
              <a:gd name="connsiteY3" fmla="*/ 2384067 h 3404029"/>
              <a:gd name="connsiteX4" fmla="*/ 36517 w 1910408"/>
              <a:gd name="connsiteY4" fmla="*/ 3404029 h 3404029"/>
              <a:gd name="connsiteX0" fmla="*/ 1338 w 1875229"/>
              <a:gd name="connsiteY0" fmla="*/ 3404029 h 3404029"/>
              <a:gd name="connsiteX1" fmla="*/ 0 w 1875229"/>
              <a:gd name="connsiteY1" fmla="*/ 1006530 h 3404029"/>
              <a:gd name="connsiteX2" fmla="*/ 1875229 w 1875229"/>
              <a:gd name="connsiteY2" fmla="*/ 0 h 3404029"/>
              <a:gd name="connsiteX3" fmla="*/ 1873902 w 1875229"/>
              <a:gd name="connsiteY3" fmla="*/ 2384067 h 3404029"/>
              <a:gd name="connsiteX4" fmla="*/ 1338 w 1875229"/>
              <a:gd name="connsiteY4" fmla="*/ 3404029 h 3404029"/>
              <a:gd name="connsiteX0" fmla="*/ 1338 w 1875229"/>
              <a:gd name="connsiteY0" fmla="*/ 3404029 h 3404029"/>
              <a:gd name="connsiteX1" fmla="*/ 0 w 1875229"/>
              <a:gd name="connsiteY1" fmla="*/ 1006530 h 3404029"/>
              <a:gd name="connsiteX2" fmla="*/ 1875229 w 1875229"/>
              <a:gd name="connsiteY2" fmla="*/ 0 h 3404029"/>
              <a:gd name="connsiteX3" fmla="*/ 1873902 w 1875229"/>
              <a:gd name="connsiteY3" fmla="*/ 2384067 h 3404029"/>
              <a:gd name="connsiteX4" fmla="*/ 1338 w 1875229"/>
              <a:gd name="connsiteY4" fmla="*/ 3404029 h 34040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75229" h="3404029">
                <a:moveTo>
                  <a:pt x="1338" y="3404029"/>
                </a:moveTo>
                <a:cubicBezTo>
                  <a:pt x="3343" y="2634008"/>
                  <a:pt x="6996" y="1722465"/>
                  <a:pt x="0" y="1006530"/>
                </a:cubicBezTo>
                <a:lnTo>
                  <a:pt x="1875229" y="0"/>
                </a:lnTo>
                <a:cubicBezTo>
                  <a:pt x="1873411" y="794689"/>
                  <a:pt x="1875720" y="1589378"/>
                  <a:pt x="1873902" y="2384067"/>
                </a:cubicBezTo>
                <a:lnTo>
                  <a:pt x="1338" y="3404029"/>
                </a:lnTo>
                <a:close/>
              </a:path>
            </a:pathLst>
          </a:custGeom>
          <a:gradFill rotWithShape="1">
            <a:gsLst>
              <a:gs pos="0">
                <a:srgbClr val="0099FF"/>
              </a:gs>
              <a:gs pos="50000">
                <a:srgbClr val="00C9FF"/>
              </a:gs>
              <a:gs pos="100000">
                <a:srgbClr val="00FFFF"/>
              </a:gs>
            </a:gsLst>
            <a:lin ang="0" scaled="1"/>
          </a:gradFill>
          <a:ln w="9525" cap="flat" cmpd="sng" algn="ctr">
            <a:noFill/>
            <a:prstDash val="solid"/>
          </a:ln>
          <a:effectLst/>
        </p:spPr>
        <p:txBody>
          <a:bodyPr lIns="121867" tIns="0" rIns="121867" bIns="0" rtlCol="0" anchor="ctr"/>
          <a:lstStyle/>
          <a:p>
            <a:pPr marL="0" marR="0" lvl="0" indent="0" algn="ctr" defTabSz="914126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Arial" charset="0"/>
            </a:endParaRPr>
          </a:p>
        </p:txBody>
      </p:sp>
      <p:sp>
        <p:nvSpPr>
          <p:cNvPr id="10" name="AutoShape 4">
            <a:extLst>
              <a:ext uri="{FF2B5EF4-FFF2-40B4-BE49-F238E27FC236}">
                <a16:creationId xmlns:a16="http://schemas.microsoft.com/office/drawing/2014/main" id="{8A452C94-F932-4FA4-B966-A02152BA5F28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 flipH="1">
            <a:off x="5553270" y="4114800"/>
            <a:ext cx="4735942" cy="2743200"/>
          </a:xfrm>
          <a:prstGeom prst="rtTriangle">
            <a:avLst/>
          </a:prstGeom>
          <a:solidFill>
            <a:srgbClr val="CCCCCD"/>
          </a:solidFill>
          <a:ln>
            <a:noFill/>
          </a:ln>
          <a:effectLst/>
        </p:spPr>
        <p:txBody>
          <a:bodyPr vert="horz" wrap="square" lIns="36556" tIns="36556" rIns="36556" bIns="36556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ea typeface="MS PGothic" pitchFamily="34" charset="-128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3FC13A8-E413-4F55-862A-C511CF8F1C7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29444"/>
          <a:stretch/>
        </p:blipFill>
        <p:spPr>
          <a:xfrm>
            <a:off x="10289212" y="5303386"/>
            <a:ext cx="1896439" cy="1554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638394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7A2381-5567-4F6C-8472-7D9B37FCEB05}"/>
              </a:ext>
            </a:extLst>
          </p:cNvPr>
          <p:cNvSpPr txBox="1">
            <a:spLocks/>
          </p:cNvSpPr>
          <p:nvPr userDrawn="1"/>
        </p:nvSpPr>
        <p:spPr>
          <a:xfrm>
            <a:off x="0" y="6401929"/>
            <a:ext cx="1580032" cy="457200"/>
          </a:xfrm>
          <a:prstGeom prst="rect">
            <a:avLst/>
          </a:prstGeom>
        </p:spPr>
        <p:txBody>
          <a:bodyPr lIns="182832" tIns="0" rIns="0" bIns="182832" anchor="b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1pPr>
            <a:lvl2pPr marL="60949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2pPr>
            <a:lvl3pPr marL="121898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3pPr>
            <a:lvl4pPr marL="182848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4pPr>
            <a:lvl5pPr marL="24379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5pPr>
            <a:lvl6pPr marL="304746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6pPr>
            <a:lvl7pPr marL="3656960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7pPr>
            <a:lvl8pPr marL="4266453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8pPr>
            <a:lvl9pPr marL="487594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t>ZEBRA TECHNOLOGIES</a:t>
            </a:r>
          </a:p>
        </p:txBody>
      </p:sp>
      <p:sp>
        <p:nvSpPr>
          <p:cNvPr id="5" name="Slide Number Placeholder 2">
            <a:extLst>
              <a:ext uri="{FF2B5EF4-FFF2-40B4-BE49-F238E27FC236}">
                <a16:creationId xmlns:a16="http://schemas.microsoft.com/office/drawing/2014/main" id="{970DA4CA-6956-42D9-B1A3-9869D9D680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24234" y="6400800"/>
            <a:ext cx="1264591" cy="457200"/>
          </a:xfrm>
          <a:prstGeom prst="rect">
            <a:avLst/>
          </a:prstGeom>
        </p:spPr>
        <p:txBody>
          <a:bodyPr vert="horz" lIns="0" tIns="0" rIns="182880" bIns="182880" rtlCol="0" anchor="b" anchorCtr="0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pPr defTabSz="914126" fontAlgn="auto">
              <a:spcBef>
                <a:spcPts val="0"/>
              </a:spcBef>
              <a:spcAft>
                <a:spcPts val="0"/>
              </a:spcAft>
            </a:pPr>
            <a:fld id="{F19F85D4-6AC3-4CF9-A1A5-831DFC2C241F}" type="slidenum">
              <a:rPr lang="en-US" smtClean="0">
                <a:solidFill>
                  <a:srgbClr val="000000"/>
                </a:solidFill>
                <a:latin typeface="Arial" panose="020B0604020202020204"/>
                <a:ea typeface="+mn-ea"/>
              </a:rPr>
              <a:pPr defTabSz="914126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000000"/>
              </a:solidFill>
              <a:latin typeface="Arial" panose="020B0604020202020204"/>
              <a:ea typeface="+mn-ea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0A5EBC-43A9-4F56-8A19-12A9139B4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10512425" cy="379141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1958303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umbnail Step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7745F1DF-937B-4213-9EB7-B4F55E5CDCC5}"/>
              </a:ext>
            </a:extLst>
          </p:cNvPr>
          <p:cNvSpPr txBox="1"/>
          <p:nvPr userDrawn="1"/>
        </p:nvSpPr>
        <p:spPr>
          <a:xfrm>
            <a:off x="0" y="1097280"/>
            <a:ext cx="6496050" cy="307777"/>
          </a:xfrm>
          <a:prstGeom prst="rect">
            <a:avLst/>
          </a:prstGeom>
          <a:solidFill>
            <a:schemeClr val="accent6"/>
          </a:solidFill>
        </p:spPr>
        <p:txBody>
          <a:bodyPr wrap="square" lIns="457200" rIns="0" rtlCol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/>
                <a:ea typeface="MS PGothic" pitchFamily="34" charset="-128"/>
                <a:cs typeface="+mn-cs"/>
              </a:rPr>
              <a:t>Ctrl+left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/>
                <a:ea typeface="MS PGothic" pitchFamily="34" charset="-128"/>
                <a:cs typeface="+mn-cs"/>
              </a:rPr>
              <a:t> click on any thumbnail on this page to jump to the slide</a:t>
            </a:r>
            <a:endParaRPr lang="en-US" sz="20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DEE5884-AD23-4A8D-ADEC-7BB06E5444DD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457081" y="457200"/>
            <a:ext cx="5763139" cy="359229"/>
          </a:xfrm>
          <a:prstGeom prst="rect">
            <a:avLst/>
          </a:prstGeom>
        </p:spPr>
        <p:txBody>
          <a:bodyPr lIns="0" rIns="0"/>
          <a:lstStyle>
            <a:lvl1pPr>
              <a:defRPr sz="2399"/>
            </a:lvl1pPr>
          </a:lstStyle>
          <a:p>
            <a:r>
              <a:rPr lang="en-US" dirty="0"/>
              <a:t>Click to enter headline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7A2381-5567-4F6C-8472-7D9B37FCEB05}"/>
              </a:ext>
            </a:extLst>
          </p:cNvPr>
          <p:cNvSpPr txBox="1">
            <a:spLocks/>
          </p:cNvSpPr>
          <p:nvPr userDrawn="1"/>
        </p:nvSpPr>
        <p:spPr>
          <a:xfrm>
            <a:off x="0" y="6401929"/>
            <a:ext cx="1580032" cy="457200"/>
          </a:xfrm>
          <a:prstGeom prst="rect">
            <a:avLst/>
          </a:prstGeom>
        </p:spPr>
        <p:txBody>
          <a:bodyPr lIns="182832" tIns="0" rIns="0" bIns="182832" anchor="b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1pPr>
            <a:lvl2pPr marL="60949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2pPr>
            <a:lvl3pPr marL="121898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3pPr>
            <a:lvl4pPr marL="182848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4pPr>
            <a:lvl5pPr marL="24379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5pPr>
            <a:lvl6pPr marL="304746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6pPr>
            <a:lvl7pPr marL="3656960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7pPr>
            <a:lvl8pPr marL="4266453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8pPr>
            <a:lvl9pPr marL="487594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t>ZEBRA TECHNOLOGIES</a:t>
            </a:r>
          </a:p>
        </p:txBody>
      </p:sp>
      <p:sp>
        <p:nvSpPr>
          <p:cNvPr id="5" name="Slide Number Placeholder 2">
            <a:extLst>
              <a:ext uri="{FF2B5EF4-FFF2-40B4-BE49-F238E27FC236}">
                <a16:creationId xmlns:a16="http://schemas.microsoft.com/office/drawing/2014/main" id="{970DA4CA-6956-42D9-B1A3-9869D9D6806B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10924234" y="6400800"/>
            <a:ext cx="1264591" cy="457200"/>
          </a:xfrm>
          <a:prstGeom prst="rect">
            <a:avLst/>
          </a:prstGeom>
        </p:spPr>
        <p:txBody>
          <a:bodyPr vert="horz" lIns="0" tIns="0" rIns="182880" bIns="182880" rtlCol="0" anchor="b" anchorCtr="0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pPr defTabSz="914126" fontAlgn="auto">
              <a:spcBef>
                <a:spcPts val="0"/>
              </a:spcBef>
              <a:spcAft>
                <a:spcPts val="0"/>
              </a:spcAft>
            </a:pPr>
            <a:fld id="{F19F85D4-6AC3-4CF9-A1A5-831DFC2C241F}" type="slidenum">
              <a:rPr lang="en-US" smtClean="0">
                <a:solidFill>
                  <a:srgbClr val="000000"/>
                </a:solidFill>
                <a:latin typeface="Arial" panose="020B0604020202020204"/>
                <a:ea typeface="+mn-ea"/>
              </a:rPr>
              <a:pPr defTabSz="914126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000000"/>
              </a:solidFill>
              <a:latin typeface="Arial" panose="020B0604020202020204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8269018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lay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2">
            <a:extLst>
              <a:ext uri="{FF2B5EF4-FFF2-40B4-BE49-F238E27FC236}">
                <a16:creationId xmlns:a16="http://schemas.microsoft.com/office/drawing/2014/main" id="{A720F23D-BAF3-4E5D-A3BF-187B578A0A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24234" y="6401929"/>
            <a:ext cx="1264591" cy="457200"/>
          </a:xfrm>
          <a:prstGeom prst="rect">
            <a:avLst/>
          </a:prstGeom>
        </p:spPr>
        <p:txBody>
          <a:bodyPr vert="horz" lIns="0" tIns="0" rIns="182880" bIns="182880" rtlCol="0" anchor="b" anchorCtr="0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pPr defTabSz="914126" fontAlgn="auto">
              <a:spcBef>
                <a:spcPts val="0"/>
              </a:spcBef>
              <a:spcAft>
                <a:spcPts val="0"/>
              </a:spcAft>
            </a:pPr>
            <a:fld id="{F19F85D4-6AC3-4CF9-A1A5-831DFC2C241F}" type="slidenum">
              <a:rPr lang="en-US" smtClean="0">
                <a:solidFill>
                  <a:srgbClr val="000000"/>
                </a:solidFill>
                <a:latin typeface="Arial" panose="020B0604020202020204"/>
                <a:ea typeface="+mn-ea"/>
              </a:rPr>
              <a:pPr defTabSz="914126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000000"/>
              </a:solidFill>
              <a:latin typeface="Arial" panose="020B0604020202020204"/>
              <a:ea typeface="+mn-ea"/>
            </a:endParaRP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62C1DA93-2ED6-413B-8AB2-3F4D2DB18CE6}"/>
              </a:ext>
            </a:extLst>
          </p:cNvPr>
          <p:cNvSpPr txBox="1">
            <a:spLocks/>
          </p:cNvSpPr>
          <p:nvPr userDrawn="1"/>
        </p:nvSpPr>
        <p:spPr>
          <a:xfrm>
            <a:off x="0" y="6401929"/>
            <a:ext cx="1580032" cy="457200"/>
          </a:xfrm>
          <a:prstGeom prst="rect">
            <a:avLst/>
          </a:prstGeom>
        </p:spPr>
        <p:txBody>
          <a:bodyPr lIns="182832" tIns="0" rIns="0" bIns="182832" anchor="b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1pPr>
            <a:lvl2pPr marL="60949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2pPr>
            <a:lvl3pPr marL="121898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3pPr>
            <a:lvl4pPr marL="182848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4pPr>
            <a:lvl5pPr marL="24379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5pPr>
            <a:lvl6pPr marL="304746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6pPr>
            <a:lvl7pPr marL="3656960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7pPr>
            <a:lvl8pPr marL="4266453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8pPr>
            <a:lvl9pPr marL="487594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9pPr>
          </a:lstStyle>
          <a:p>
            <a:r>
              <a:rPr lang="en-US" sz="800" dirty="0">
                <a:solidFill>
                  <a:schemeClr val="accent5"/>
                </a:solidFill>
              </a:rPr>
              <a:t>ZEBRA TECHNOLOGIES</a:t>
            </a:r>
          </a:p>
        </p:txBody>
      </p:sp>
      <p:sp>
        <p:nvSpPr>
          <p:cNvPr id="6" name="Title 9">
            <a:extLst>
              <a:ext uri="{FF2B5EF4-FFF2-40B4-BE49-F238E27FC236}">
                <a16:creationId xmlns:a16="http://schemas.microsoft.com/office/drawing/2014/main" id="{6BA26990-31A4-4496-9687-D387F36B3AA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919664" y="1744586"/>
            <a:ext cx="2273300" cy="536575"/>
          </a:xfrm>
          <a:prstGeom prst="rect">
            <a:avLst/>
          </a:prstGeom>
          <a:solidFill>
            <a:schemeClr val="tx1"/>
          </a:solidFill>
        </p:spPr>
        <p:txBody>
          <a:bodyPr lIns="457200" tIns="91416" rIns="91416" bIns="91416"/>
          <a:lstStyle/>
          <a:p>
            <a:r>
              <a:rPr lang="en-US" sz="2799" dirty="0">
                <a:solidFill>
                  <a:schemeClr val="bg1"/>
                </a:solidFill>
              </a:rPr>
              <a:t>Overlay 1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9028F3C-F527-4525-AE9D-319438BCAC7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19664" y="2408199"/>
            <a:ext cx="3638550" cy="2936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sz="2000" dirty="0"/>
              <a:t>Click to enter image size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354062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nstructions No 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6C0A249-756A-47ED-8637-1125701A113E}"/>
              </a:ext>
            </a:extLst>
          </p:cNvPr>
          <p:cNvSpPr txBox="1">
            <a:spLocks/>
          </p:cNvSpPr>
          <p:nvPr userDrawn="1"/>
        </p:nvSpPr>
        <p:spPr>
          <a:xfrm>
            <a:off x="0" y="6401929"/>
            <a:ext cx="1580032" cy="457200"/>
          </a:xfrm>
          <a:prstGeom prst="rect">
            <a:avLst/>
          </a:prstGeom>
        </p:spPr>
        <p:txBody>
          <a:bodyPr lIns="182832" tIns="0" rIns="0" bIns="182832" anchor="b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1pPr>
            <a:lvl2pPr marL="60949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2pPr>
            <a:lvl3pPr marL="121898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3pPr>
            <a:lvl4pPr marL="182848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4pPr>
            <a:lvl5pPr marL="24379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5pPr>
            <a:lvl6pPr marL="304746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6pPr>
            <a:lvl7pPr marL="3656960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7pPr>
            <a:lvl8pPr marL="4266453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8pPr>
            <a:lvl9pPr marL="487594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t>ZEBRA TECHNOLOGIES</a:t>
            </a:r>
          </a:p>
        </p:txBody>
      </p:sp>
      <p:sp>
        <p:nvSpPr>
          <p:cNvPr id="7" name="AutoShape 2">
            <a:extLst>
              <a:ext uri="{FF2B5EF4-FFF2-40B4-BE49-F238E27FC236}">
                <a16:creationId xmlns:a16="http://schemas.microsoft.com/office/drawing/2014/main" id="{3CBA71D9-675A-4F40-94DA-6A30D93681D6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 flipH="1">
            <a:off x="6092825" y="6340476"/>
            <a:ext cx="6096000" cy="517525"/>
          </a:xfrm>
          <a:prstGeom prst="rtTriangle">
            <a:avLst/>
          </a:prstGeom>
          <a:gradFill>
            <a:gsLst>
              <a:gs pos="0">
                <a:srgbClr val="00FFFF"/>
              </a:gs>
              <a:gs pos="50000">
                <a:srgbClr val="00C9FF"/>
              </a:gs>
              <a:gs pos="100000">
                <a:srgbClr val="0099FF"/>
              </a:gs>
            </a:gsLst>
            <a:lin ang="0" scaled="1"/>
          </a:gradFill>
          <a:ln>
            <a:noFill/>
          </a:ln>
          <a:effectLst/>
        </p:spPr>
        <p:txBody>
          <a:bodyPr vert="horz" wrap="square" lIns="36566" tIns="36566" rIns="36566" bIns="3656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MS PGothic" pitchFamily="34" charset="-128"/>
              <a:cs typeface="Arial" panose="020B060402020202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5457226-E8C8-4C50-8A19-9CD29D12783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280160"/>
            <a:ext cx="11455400" cy="4917440"/>
          </a:xfrm>
          <a:prstGeom prst="rect">
            <a:avLst/>
          </a:prstGeom>
        </p:spPr>
        <p:txBody>
          <a:bodyPr/>
          <a:lstStyle>
            <a:lvl1pPr marL="177800" indent="-177800">
              <a:buClr>
                <a:schemeClr val="accent1"/>
              </a:buClr>
              <a:defRPr sz="2000"/>
            </a:lvl1pPr>
            <a:lvl2pPr marL="457200" indent="-228600">
              <a:buFont typeface="Arial" panose="020B0604020202020204" pitchFamily="34" charset="0"/>
              <a:buChar char="–"/>
              <a:defRPr sz="1800"/>
            </a:lvl2pPr>
            <a:lvl3pPr marL="635000" indent="-177800">
              <a:defRPr sz="1600"/>
            </a:lvl3pPr>
            <a:lvl4pPr marL="1371189" indent="0">
              <a:buNone/>
              <a:defRPr/>
            </a:lvl4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7CAE7421-0286-4300-BF13-72ECC3AA3D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080" y="457200"/>
            <a:ext cx="11455399" cy="36576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r>
              <a:rPr lang="en-US" dirty="0"/>
              <a:t>Click to enter headline</a:t>
            </a:r>
          </a:p>
        </p:txBody>
      </p:sp>
    </p:spTree>
    <p:extLst>
      <p:ext uri="{BB962C8B-B14F-4D97-AF65-F5344CB8AC3E}">
        <p14:creationId xmlns:p14="http://schemas.microsoft.com/office/powerpoint/2010/main" val="2875277716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truction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B2C8C-BBC3-4CB4-A679-24462238F4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081" y="457200"/>
            <a:ext cx="11225908" cy="36576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r>
              <a:rPr lang="en-US" dirty="0"/>
              <a:t>Click to enter headline</a:t>
            </a:r>
          </a:p>
        </p:txBody>
      </p:sp>
      <p:sp>
        <p:nvSpPr>
          <p:cNvPr id="7" name="AutoShape 2">
            <a:extLst>
              <a:ext uri="{FF2B5EF4-FFF2-40B4-BE49-F238E27FC236}">
                <a16:creationId xmlns:a16="http://schemas.microsoft.com/office/drawing/2014/main" id="{3CBA71D9-675A-4F40-94DA-6A30D93681D6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 flipH="1">
            <a:off x="6092825" y="6340476"/>
            <a:ext cx="6096000" cy="517525"/>
          </a:xfrm>
          <a:prstGeom prst="rtTriangle">
            <a:avLst/>
          </a:prstGeom>
          <a:gradFill>
            <a:gsLst>
              <a:gs pos="0">
                <a:srgbClr val="00FFFF"/>
              </a:gs>
              <a:gs pos="50000">
                <a:srgbClr val="00C9FF"/>
              </a:gs>
              <a:gs pos="100000">
                <a:srgbClr val="0099FF"/>
              </a:gs>
            </a:gsLst>
            <a:lin ang="0" scaled="1"/>
          </a:gradFill>
          <a:ln>
            <a:noFill/>
          </a:ln>
          <a:effectLst/>
        </p:spPr>
        <p:txBody>
          <a:bodyPr vert="horz" wrap="square" lIns="36566" tIns="36566" rIns="36566" bIns="3656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MS PGothic" pitchFamily="34" charset="-128"/>
              <a:cs typeface="Arial" panose="020B0604020202020204" pitchFamily="34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936000-FC78-4C5F-9205-2DC965F8109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199" y="1280160"/>
            <a:ext cx="11274552" cy="4321987"/>
          </a:xfrm>
          <a:prstGeom prst="rect">
            <a:avLst/>
          </a:prstGeom>
        </p:spPr>
        <p:txBody>
          <a:bodyPr/>
          <a:lstStyle>
            <a:lvl1pPr marL="174625" indent="-174625">
              <a:buClr>
                <a:schemeClr val="accent1"/>
              </a:buClr>
              <a:defRPr sz="1800"/>
            </a:lvl1pPr>
            <a:lvl2pPr marL="347663" indent="-173038">
              <a:buFont typeface="Arial" panose="020B0604020202020204" pitchFamily="34" charset="0"/>
              <a:buChar char="–"/>
              <a:defRPr sz="1600"/>
            </a:lvl2pPr>
            <a:lvl3pPr marL="457200" indent="-109538">
              <a:defRPr sz="1400"/>
            </a:lvl3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417C01-4F27-4931-8DA9-A02A62E7FE18}"/>
              </a:ext>
            </a:extLst>
          </p:cNvPr>
          <p:cNvSpPr txBox="1"/>
          <p:nvPr userDrawn="1"/>
        </p:nvSpPr>
        <p:spPr>
          <a:xfrm>
            <a:off x="0" y="5937504"/>
            <a:ext cx="9875520" cy="369332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Have questions? Ctrl-left click here for FAQs and links to more help or email brand@zebra.com.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6A21084-1883-4505-96D8-703D2C06B298}"/>
              </a:ext>
            </a:extLst>
          </p:cNvPr>
          <p:cNvSpPr txBox="1"/>
          <p:nvPr userDrawn="1"/>
        </p:nvSpPr>
        <p:spPr>
          <a:xfrm>
            <a:off x="9875520" y="5937504"/>
            <a:ext cx="2313304" cy="369332"/>
          </a:xfrm>
          <a:prstGeom prst="rect">
            <a:avLst/>
          </a:prstGeom>
          <a:solidFill>
            <a:srgbClr val="FF33CC"/>
          </a:solidFill>
        </p:spPr>
        <p:txBody>
          <a:bodyPr wrap="square" rtlCol="0" anchor="ctr" anchorCtr="1">
            <a:no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Add </a:t>
            </a:r>
            <a:r>
              <a:rPr lang="en-US" sz="1000" dirty="0" err="1">
                <a:solidFill>
                  <a:schemeClr val="bg1"/>
                </a:solidFill>
              </a:rPr>
              <a:t>sharepoint</a:t>
            </a:r>
            <a:r>
              <a:rPr lang="en-US" sz="1000" dirty="0">
                <a:solidFill>
                  <a:schemeClr val="bg1"/>
                </a:solidFill>
              </a:rPr>
              <a:t> link in master slide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40A301EC-B26E-485E-9D9D-D3E841436AC8}"/>
              </a:ext>
            </a:extLst>
          </p:cNvPr>
          <p:cNvSpPr txBox="1">
            <a:spLocks/>
          </p:cNvSpPr>
          <p:nvPr userDrawn="1"/>
        </p:nvSpPr>
        <p:spPr>
          <a:xfrm>
            <a:off x="0" y="6401929"/>
            <a:ext cx="1580032" cy="457200"/>
          </a:xfrm>
          <a:prstGeom prst="rect">
            <a:avLst/>
          </a:prstGeom>
        </p:spPr>
        <p:txBody>
          <a:bodyPr lIns="182832" tIns="0" rIns="0" bIns="182832" anchor="b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1pPr>
            <a:lvl2pPr marL="60949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2pPr>
            <a:lvl3pPr marL="121898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3pPr>
            <a:lvl4pPr marL="182848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4pPr>
            <a:lvl5pPr marL="24379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5pPr>
            <a:lvl6pPr marL="304746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6pPr>
            <a:lvl7pPr marL="3656960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7pPr>
            <a:lvl8pPr marL="4266453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8pPr>
            <a:lvl9pPr marL="487594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t>ZEBRA TECHNOLOGIES</a:t>
            </a:r>
          </a:p>
        </p:txBody>
      </p:sp>
    </p:spTree>
    <p:extLst>
      <p:ext uri="{BB962C8B-B14F-4D97-AF65-F5344CB8AC3E}">
        <p14:creationId xmlns:p14="http://schemas.microsoft.com/office/powerpoint/2010/main" val="3924445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2C7B7-43B1-4111-854D-7C16712CEC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enter divider slide title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59C44B1-010E-4C1C-8A26-6821D71AB5D9}"/>
              </a:ext>
            </a:extLst>
          </p:cNvPr>
          <p:cNvSpPr/>
          <p:nvPr userDrawn="1"/>
        </p:nvSpPr>
        <p:spPr>
          <a:xfrm>
            <a:off x="9596200" y="893"/>
            <a:ext cx="2589450" cy="6856214"/>
          </a:xfrm>
          <a:prstGeom prst="rect">
            <a:avLst/>
          </a:prstGeom>
          <a:solidFill>
            <a:srgbClr val="000000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126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0" i="0" u="none" strike="noStrike" kern="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" name="AutoShape 2">
            <a:extLst>
              <a:ext uri="{FF2B5EF4-FFF2-40B4-BE49-F238E27FC236}">
                <a16:creationId xmlns:a16="http://schemas.microsoft.com/office/drawing/2014/main" id="{0051460E-F6C8-492A-B064-FE9A1A863BA2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9596200" y="5352086"/>
            <a:ext cx="2589450" cy="1505023"/>
          </a:xfrm>
          <a:prstGeom prst="rtTriangle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56" tIns="36556" rIns="36556" bIns="36556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ea typeface="MS PGothic" pitchFamily="34" charset="-128"/>
            </a:endParaRPr>
          </a:p>
        </p:txBody>
      </p:sp>
      <p:sp>
        <p:nvSpPr>
          <p:cNvPr id="5" name="AutoShape 4">
            <a:extLst>
              <a:ext uri="{FF2B5EF4-FFF2-40B4-BE49-F238E27FC236}">
                <a16:creationId xmlns:a16="http://schemas.microsoft.com/office/drawing/2014/main" id="{941616A7-DF3C-4E5E-AFE3-77BE4E404B8A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 flipH="1">
            <a:off x="4400818" y="3844107"/>
            <a:ext cx="5206528" cy="3015777"/>
          </a:xfrm>
          <a:prstGeom prst="rtTriangle">
            <a:avLst/>
          </a:prstGeom>
          <a:gradFill rotWithShape="1">
            <a:gsLst>
              <a:gs pos="0">
                <a:srgbClr val="00FFFF"/>
              </a:gs>
              <a:gs pos="40000">
                <a:srgbClr val="00C9FF"/>
              </a:gs>
              <a:gs pos="79000">
                <a:srgbClr val="0099FF"/>
              </a:gs>
            </a:gsLst>
            <a:lin ang="0" scaled="1"/>
          </a:gradFill>
          <a:ln>
            <a:noFill/>
          </a:ln>
          <a:effectLst/>
        </p:spPr>
        <p:txBody>
          <a:bodyPr vert="horz" wrap="square" lIns="36556" tIns="36556" rIns="36556" bIns="36556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126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MS PGothic" pitchFamily="34" charset="-128"/>
            </a:endParaRP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BD448DBE-7BD0-45C5-BE91-5CC69B728194}"/>
              </a:ext>
            </a:extLst>
          </p:cNvPr>
          <p:cNvSpPr txBox="1">
            <a:spLocks/>
          </p:cNvSpPr>
          <p:nvPr userDrawn="1"/>
        </p:nvSpPr>
        <p:spPr>
          <a:xfrm>
            <a:off x="0" y="6401929"/>
            <a:ext cx="1580032" cy="457200"/>
          </a:xfrm>
          <a:prstGeom prst="rect">
            <a:avLst/>
          </a:prstGeom>
        </p:spPr>
        <p:txBody>
          <a:bodyPr lIns="182832" tIns="0" rIns="0" bIns="182832" anchor="b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1pPr>
            <a:lvl2pPr marL="60949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2pPr>
            <a:lvl3pPr marL="121898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3pPr>
            <a:lvl4pPr marL="182848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4pPr>
            <a:lvl5pPr marL="24379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5pPr>
            <a:lvl6pPr marL="304746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6pPr>
            <a:lvl7pPr marL="3656960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7pPr>
            <a:lvl8pPr marL="4266453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8pPr>
            <a:lvl9pPr marL="487594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9pPr>
          </a:lstStyle>
          <a:p>
            <a:r>
              <a:rPr lang="en-US" sz="800" dirty="0">
                <a:solidFill>
                  <a:schemeClr val="accent5"/>
                </a:solidFill>
              </a:rPr>
              <a:t>ZEBRA TECHNOLOGIES</a:t>
            </a:r>
          </a:p>
        </p:txBody>
      </p:sp>
    </p:spTree>
    <p:extLst>
      <p:ext uri="{BB962C8B-B14F-4D97-AF65-F5344CB8AC3E}">
        <p14:creationId xmlns:p14="http://schemas.microsoft.com/office/powerpoint/2010/main" val="2580368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2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706E8-A757-4D7D-BA29-B00E4D670F9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enter divider slide title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59BC03B-4C9A-4C64-92B4-10A027EE2F2F}"/>
              </a:ext>
            </a:extLst>
          </p:cNvPr>
          <p:cNvSpPr/>
          <p:nvPr userDrawn="1"/>
        </p:nvSpPr>
        <p:spPr>
          <a:xfrm>
            <a:off x="9901443" y="893"/>
            <a:ext cx="2307103" cy="6856214"/>
          </a:xfrm>
          <a:prstGeom prst="rect">
            <a:avLst/>
          </a:prstGeom>
          <a:gradFill>
            <a:gsLst>
              <a:gs pos="0">
                <a:srgbClr val="00FFFF"/>
              </a:gs>
              <a:gs pos="50000">
                <a:srgbClr val="00C9FF"/>
              </a:gs>
              <a:gs pos="100000">
                <a:srgbClr val="0099FF"/>
              </a:gs>
            </a:gsLst>
            <a:lin ang="0" scaled="1"/>
          </a:gra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126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AutoShape 4">
            <a:extLst>
              <a:ext uri="{FF2B5EF4-FFF2-40B4-BE49-F238E27FC236}">
                <a16:creationId xmlns:a16="http://schemas.microsoft.com/office/drawing/2014/main" id="{9C5831F1-3A81-49F1-A28E-A83FC662F0CE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 flipH="1" flipV="1">
            <a:off x="7594345" y="-1"/>
            <a:ext cx="2318970" cy="1343219"/>
          </a:xfrm>
          <a:prstGeom prst="rtTriangle">
            <a:avLst/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36556" tIns="36556" rIns="36556" bIns="36556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126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MS PGothic" pitchFamily="34" charset="-128"/>
            </a:endParaRPr>
          </a:p>
        </p:txBody>
      </p:sp>
      <p:sp>
        <p:nvSpPr>
          <p:cNvPr id="8" name="AutoShape 4">
            <a:extLst>
              <a:ext uri="{FF2B5EF4-FFF2-40B4-BE49-F238E27FC236}">
                <a16:creationId xmlns:a16="http://schemas.microsoft.com/office/drawing/2014/main" id="{BEE23220-23CE-4C57-B25F-29B45A16F08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 flipV="1">
            <a:off x="9889571" y="-2"/>
            <a:ext cx="2318973" cy="1343221"/>
          </a:xfrm>
          <a:prstGeom prst="rtTriangle">
            <a:avLst/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36556" tIns="36556" rIns="36556" bIns="36556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126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MS PGothic" pitchFamily="34" charset="-128"/>
            </a:endParaRP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E3CAAD04-268E-4987-A8D4-4F6D39BC6FCD}"/>
              </a:ext>
            </a:extLst>
          </p:cNvPr>
          <p:cNvSpPr txBox="1">
            <a:spLocks/>
          </p:cNvSpPr>
          <p:nvPr userDrawn="1"/>
        </p:nvSpPr>
        <p:spPr>
          <a:xfrm>
            <a:off x="0" y="6401929"/>
            <a:ext cx="1580032" cy="457200"/>
          </a:xfrm>
          <a:prstGeom prst="rect">
            <a:avLst/>
          </a:prstGeom>
        </p:spPr>
        <p:txBody>
          <a:bodyPr lIns="182832" tIns="0" rIns="0" bIns="182832" anchor="b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1pPr>
            <a:lvl2pPr marL="60949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2pPr>
            <a:lvl3pPr marL="121898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3pPr>
            <a:lvl4pPr marL="182848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4pPr>
            <a:lvl5pPr marL="24379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5pPr>
            <a:lvl6pPr marL="304746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6pPr>
            <a:lvl7pPr marL="3656960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7pPr>
            <a:lvl8pPr marL="4266453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8pPr>
            <a:lvl9pPr marL="487594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9pPr>
          </a:lstStyle>
          <a:p>
            <a:r>
              <a:rPr lang="en-US" sz="800" dirty="0">
                <a:solidFill>
                  <a:schemeClr val="bg2"/>
                </a:solidFill>
              </a:rPr>
              <a:t>ZEBRA TECHNOLOGIES</a:t>
            </a:r>
          </a:p>
        </p:txBody>
      </p:sp>
    </p:spTree>
    <p:extLst>
      <p:ext uri="{BB962C8B-B14F-4D97-AF65-F5344CB8AC3E}">
        <p14:creationId xmlns:p14="http://schemas.microsoft.com/office/powerpoint/2010/main" val="3381597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B1A8F-1784-4881-B45F-FC94A0852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3346" y="1344168"/>
            <a:ext cx="8721104" cy="92354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enter divider slide title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502D2C2-B670-4548-98A6-464D571842BA}"/>
              </a:ext>
            </a:extLst>
          </p:cNvPr>
          <p:cNvSpPr/>
          <p:nvPr userDrawn="1"/>
        </p:nvSpPr>
        <p:spPr>
          <a:xfrm>
            <a:off x="10487921" y="0"/>
            <a:ext cx="1697730" cy="6858000"/>
          </a:xfrm>
          <a:prstGeom prst="rect">
            <a:avLst/>
          </a:prstGeom>
          <a:solidFill>
            <a:srgbClr val="00C9FF"/>
          </a:solidFill>
          <a:ln w="9525" cap="flat" cmpd="sng" algn="ctr">
            <a:noFill/>
            <a:prstDash val="solid"/>
          </a:ln>
          <a:effectLst/>
        </p:spPr>
        <p:txBody>
          <a:bodyPr lIns="121867" tIns="0" rIns="121867" bIns="0" rtlCol="0" anchor="ctr"/>
          <a:lstStyle/>
          <a:p>
            <a:pPr marL="0" marR="0" lvl="0" indent="0" algn="ctr" defTabSz="914126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+mn-ea"/>
              <a:cs typeface="Arial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4E0AEBD-6812-4AA1-AFCB-BB7CF467D339}"/>
              </a:ext>
            </a:extLst>
          </p:cNvPr>
          <p:cNvSpPr/>
          <p:nvPr userDrawn="1"/>
        </p:nvSpPr>
        <p:spPr>
          <a:xfrm>
            <a:off x="10487921" y="0"/>
            <a:ext cx="1697730" cy="344994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</a:ln>
          <a:effectLst/>
        </p:spPr>
        <p:txBody>
          <a:bodyPr lIns="121867" tIns="0" rIns="121867" bIns="0" rtlCol="0" anchor="ctr"/>
          <a:lstStyle/>
          <a:p>
            <a:pPr marL="0" marR="0" lvl="0" indent="0" algn="ctr" defTabSz="914126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Arial" charset="0"/>
            </a:endParaRPr>
          </a:p>
        </p:txBody>
      </p:sp>
      <p:sp>
        <p:nvSpPr>
          <p:cNvPr id="6" name="AutoShape 4">
            <a:extLst>
              <a:ext uri="{FF2B5EF4-FFF2-40B4-BE49-F238E27FC236}">
                <a16:creationId xmlns:a16="http://schemas.microsoft.com/office/drawing/2014/main" id="{A506B7F3-32B6-4800-9FAF-E17558EDB792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 flipV="1">
            <a:off x="10486662" y="344994"/>
            <a:ext cx="1713036" cy="992242"/>
          </a:xfrm>
          <a:prstGeom prst="rtTriangle">
            <a:avLst/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36556" tIns="36556" rIns="36556" bIns="36556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1pPr>
            <a:lvl2pPr marL="60949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2pPr>
            <a:lvl3pPr marL="121898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3pPr>
            <a:lvl4pPr marL="182848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4pPr>
            <a:lvl5pPr marL="24379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5pPr>
            <a:lvl6pPr marL="304746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6pPr>
            <a:lvl7pPr marL="3656960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7pPr>
            <a:lvl8pPr marL="4266453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8pPr>
            <a:lvl9pPr marL="487594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12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799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MS PGothic" pitchFamily="34" charset="-128"/>
              <a:cs typeface="+mn-cs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02C695D-D94C-4079-8824-3C6A27EB2D34}"/>
              </a:ext>
            </a:extLst>
          </p:cNvPr>
          <p:cNvSpPr txBox="1">
            <a:spLocks/>
          </p:cNvSpPr>
          <p:nvPr userDrawn="1"/>
        </p:nvSpPr>
        <p:spPr>
          <a:xfrm>
            <a:off x="0" y="6401929"/>
            <a:ext cx="1580032" cy="457200"/>
          </a:xfrm>
          <a:prstGeom prst="rect">
            <a:avLst/>
          </a:prstGeom>
        </p:spPr>
        <p:txBody>
          <a:bodyPr lIns="182832" tIns="0" rIns="0" bIns="182832" anchor="b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1pPr>
            <a:lvl2pPr marL="60949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2pPr>
            <a:lvl3pPr marL="121898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3pPr>
            <a:lvl4pPr marL="182848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4pPr>
            <a:lvl5pPr marL="24379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5pPr>
            <a:lvl6pPr marL="304746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6pPr>
            <a:lvl7pPr marL="3656960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7pPr>
            <a:lvl8pPr marL="4266453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8pPr>
            <a:lvl9pPr marL="4875947" algn="l" defTabSz="1218987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9pPr>
          </a:lstStyle>
          <a:p>
            <a:r>
              <a:rPr lang="en-US" sz="800" dirty="0">
                <a:solidFill>
                  <a:schemeClr val="accent5"/>
                </a:solidFill>
              </a:rPr>
              <a:t>ZEBRA TECHNOLOGIES</a:t>
            </a:r>
          </a:p>
        </p:txBody>
      </p:sp>
    </p:spTree>
    <p:extLst>
      <p:ext uri="{BB962C8B-B14F-4D97-AF65-F5344CB8AC3E}">
        <p14:creationId xmlns:p14="http://schemas.microsoft.com/office/powerpoint/2010/main" val="13220722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2.xml"/><Relationship Id="rId16" Type="http://schemas.openxmlformats.org/officeDocument/2006/relationships/theme" Target="../theme/theme3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2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theme" Target="../theme/theme4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slideLayout" Target="../slideLayouts/slideLayout48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6" Type="http://schemas.openxmlformats.org/officeDocument/2006/relationships/theme" Target="../theme/theme5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slideLayout" Target="../slideLayouts/slideLayout49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3.xml"/><Relationship Id="rId2" Type="http://schemas.openxmlformats.org/officeDocument/2006/relationships/slideLayout" Target="../slideLayouts/slideLayout52.xml"/><Relationship Id="rId1" Type="http://schemas.openxmlformats.org/officeDocument/2006/relationships/slideLayout" Target="../slideLayouts/slideLayout51.xml"/><Relationship Id="rId6" Type="http://schemas.openxmlformats.org/officeDocument/2006/relationships/theme" Target="../theme/theme6.xml"/><Relationship Id="rId5" Type="http://schemas.openxmlformats.org/officeDocument/2006/relationships/slideLayout" Target="../slideLayouts/slideLayout55.xml"/><Relationship Id="rId4" Type="http://schemas.openxmlformats.org/officeDocument/2006/relationships/slideLayout" Target="../slideLayouts/slideLayout54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8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5" Type="http://schemas.openxmlformats.org/officeDocument/2006/relationships/theme" Target="../theme/theme7.xml"/><Relationship Id="rId4" Type="http://schemas.openxmlformats.org/officeDocument/2006/relationships/slideLayout" Target="../slideLayouts/slideLayout59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2.xml"/><Relationship Id="rId2" Type="http://schemas.openxmlformats.org/officeDocument/2006/relationships/slideLayout" Target="../slideLayouts/slideLayout61.xml"/><Relationship Id="rId1" Type="http://schemas.openxmlformats.org/officeDocument/2006/relationships/slideLayout" Target="../slideLayouts/slideLayout60.xml"/><Relationship Id="rId6" Type="http://schemas.openxmlformats.org/officeDocument/2006/relationships/theme" Target="../theme/theme8.xml"/><Relationship Id="rId5" Type="http://schemas.openxmlformats.org/officeDocument/2006/relationships/slideLayout" Target="../slideLayouts/slideLayout64.xml"/><Relationship Id="rId4" Type="http://schemas.openxmlformats.org/officeDocument/2006/relationships/slideLayout" Target="../slideLayouts/slideLayout6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6756D2-E344-4990-9DEB-3ECE31982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46" y="1517904"/>
            <a:ext cx="10980212" cy="86868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enter headline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07DFD3-64AA-4158-83EE-3BB5B5CADE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47" y="2542783"/>
            <a:ext cx="10980211" cy="157828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enter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463641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79" r:id="rId1"/>
    <p:sldLayoutId id="2147484080" r:id="rId2"/>
    <p:sldLayoutId id="2147484081" r:id="rId3"/>
    <p:sldLayoutId id="2147484082" r:id="rId4"/>
    <p:sldLayoutId id="2147484083" r:id="rId5"/>
    <p:sldLayoutId id="2147484085" r:id="rId6"/>
  </p:sldLayoutIdLst>
  <p:hf hdr="0" ftr="0" dt="0"/>
  <p:txStyles>
    <p:titleStyle>
      <a:lvl1pPr algn="l" defTabSz="914126" rtl="0" eaLnBrk="1" latinLnBrk="0" hangingPunct="1">
        <a:lnSpc>
          <a:spcPct val="100000"/>
        </a:lnSpc>
        <a:spcBef>
          <a:spcPct val="0"/>
        </a:spcBef>
        <a:buNone/>
        <a:defRPr sz="27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31" indent="-228531" algn="l" defTabSz="914126" rtl="0" eaLnBrk="1" latinLnBrk="0" hangingPunct="1">
        <a:lnSpc>
          <a:spcPct val="100000"/>
        </a:lnSpc>
        <a:spcBef>
          <a:spcPts val="1000"/>
        </a:spcBef>
        <a:buClr>
          <a:schemeClr val="accent4"/>
        </a:buClr>
        <a:buFont typeface="Arial" panose="020B0604020202020204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31775" algn="l" defTabSz="914126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–"/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631825" indent="-173038" algn="l" defTabSz="914126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720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783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846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970908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427971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88503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6756D2-E344-4990-9DEB-3ECE31982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46" y="1344168"/>
            <a:ext cx="6070035" cy="92354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enter headline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CEFF35A-829B-4AB3-A2FA-785D3A7788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24234" y="6401929"/>
            <a:ext cx="1264591" cy="457200"/>
          </a:xfrm>
          <a:prstGeom prst="rect">
            <a:avLst/>
          </a:prstGeom>
        </p:spPr>
        <p:txBody>
          <a:bodyPr vert="horz" lIns="0" tIns="0" rIns="182880" bIns="182880" rtlCol="0" anchor="b" anchorCtr="0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F19F85D4-6AC3-4CF9-A1A5-831DFC2C24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249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7" r:id="rId1"/>
    <p:sldLayoutId id="2147484088" r:id="rId2"/>
    <p:sldLayoutId id="2147484089" r:id="rId3"/>
    <p:sldLayoutId id="2147484090" r:id="rId4"/>
  </p:sldLayoutIdLst>
  <p:hf hdr="0" ftr="0" dt="0"/>
  <p:txStyles>
    <p:titleStyle>
      <a:lvl1pPr algn="l" defTabSz="914126" rtl="0" eaLnBrk="1" latinLnBrk="0" hangingPunct="1">
        <a:lnSpc>
          <a:spcPct val="100000"/>
        </a:lnSpc>
        <a:spcBef>
          <a:spcPct val="0"/>
        </a:spcBef>
        <a:buNone/>
        <a:defRPr sz="27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31" indent="-228531" algn="l" defTabSz="9141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indent="0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1142657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720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783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846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970908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427971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88503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6756D2-E344-4990-9DEB-3ECE31982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081" y="457200"/>
            <a:ext cx="11198483" cy="36576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07DFD3-64AA-4158-83EE-3BB5B5CADE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082" y="1691640"/>
            <a:ext cx="11225908" cy="446954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B8DA1E6-F92D-4563-8D9B-4B23C69F9B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24234" y="6401929"/>
            <a:ext cx="1264591" cy="457200"/>
          </a:xfrm>
          <a:prstGeom prst="rect">
            <a:avLst/>
          </a:prstGeom>
        </p:spPr>
        <p:txBody>
          <a:bodyPr vert="horz" lIns="0" tIns="0" rIns="182880" bIns="182880" rtlCol="0" anchor="b" anchorCtr="0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pPr defTabSz="914126" fontAlgn="auto">
              <a:spcBef>
                <a:spcPts val="0"/>
              </a:spcBef>
              <a:spcAft>
                <a:spcPts val="0"/>
              </a:spcAft>
            </a:pPr>
            <a:fld id="{F19F85D4-6AC3-4CF9-A1A5-831DFC2C241F}" type="slidenum">
              <a:rPr lang="en-US" smtClean="0">
                <a:solidFill>
                  <a:srgbClr val="000000"/>
                </a:solidFill>
                <a:latin typeface="Arial" panose="020B0604020202020204"/>
                <a:ea typeface="+mn-ea"/>
              </a:rPr>
              <a:pPr defTabSz="914126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000000"/>
              </a:solidFill>
              <a:latin typeface="Arial" panose="020B0604020202020204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225108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51" r:id="rId1"/>
    <p:sldLayoutId id="2147484052" r:id="rId2"/>
    <p:sldLayoutId id="2147484176" r:id="rId3"/>
    <p:sldLayoutId id="2147484053" r:id="rId4"/>
    <p:sldLayoutId id="2147484177" r:id="rId5"/>
    <p:sldLayoutId id="2147484054" r:id="rId6"/>
    <p:sldLayoutId id="2147484178" r:id="rId7"/>
    <p:sldLayoutId id="2147484055" r:id="rId8"/>
    <p:sldLayoutId id="2147484056" r:id="rId9"/>
    <p:sldLayoutId id="2147484189" r:id="rId10"/>
    <p:sldLayoutId id="2147484057" r:id="rId11"/>
    <p:sldLayoutId id="2147484058" r:id="rId12"/>
    <p:sldLayoutId id="2147484059" r:id="rId13"/>
    <p:sldLayoutId id="2147484265" r:id="rId14"/>
    <p:sldLayoutId id="2147484266" r:id="rId15"/>
  </p:sldLayoutIdLst>
  <p:hf hdr="0" ftr="0" dt="0"/>
  <p:txStyles>
    <p:titleStyle>
      <a:lvl1pPr algn="l" defTabSz="914126" rtl="0" eaLnBrk="1" latinLnBrk="0" hangingPunct="1">
        <a:lnSpc>
          <a:spcPct val="100000"/>
        </a:lnSpc>
        <a:spcBef>
          <a:spcPct val="0"/>
        </a:spcBef>
        <a:buNone/>
        <a:defRPr sz="27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31" indent="-228531" algn="l" defTabSz="914126" rtl="0" eaLnBrk="1" latinLnBrk="0" hangingPunct="1">
        <a:lnSpc>
          <a:spcPct val="100000"/>
        </a:lnSpc>
        <a:spcBef>
          <a:spcPts val="1000"/>
        </a:spcBef>
        <a:buClr>
          <a:schemeClr val="accent4"/>
        </a:buClr>
        <a:buFont typeface="Arial" panose="020B0604020202020204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30188" algn="l" defTabSz="914126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–"/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631825" indent="-173038" algn="l" defTabSz="914126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720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783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846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970908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427971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88503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6756D2-E344-4990-9DEB-3ECE31982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081" y="457200"/>
            <a:ext cx="11198483" cy="36576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07DFD3-64AA-4158-83EE-3BB5B5CADE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082" y="1691640"/>
            <a:ext cx="11198482" cy="43068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B8DA1E6-F92D-4563-8D9B-4B23C69F9B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24234" y="6401929"/>
            <a:ext cx="1264591" cy="457200"/>
          </a:xfrm>
          <a:prstGeom prst="rect">
            <a:avLst/>
          </a:prstGeom>
        </p:spPr>
        <p:txBody>
          <a:bodyPr vert="horz" lIns="0" tIns="0" rIns="182880" bIns="182880" rtlCol="0" anchor="b" anchorCtr="0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pPr defTabSz="914126" fontAlgn="auto">
              <a:spcBef>
                <a:spcPts val="0"/>
              </a:spcBef>
              <a:spcAft>
                <a:spcPts val="0"/>
              </a:spcAft>
            </a:pPr>
            <a:fld id="{F19F85D4-6AC3-4CF9-A1A5-831DFC2C241F}" type="slidenum">
              <a:rPr lang="en-US" smtClean="0">
                <a:solidFill>
                  <a:srgbClr val="000000"/>
                </a:solidFill>
                <a:latin typeface="Arial" panose="020B0604020202020204"/>
                <a:ea typeface="+mn-ea"/>
              </a:rPr>
              <a:pPr defTabSz="914126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000000"/>
              </a:solidFill>
              <a:latin typeface="Arial" panose="020B0604020202020204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004996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29" r:id="rId1"/>
    <p:sldLayoutId id="2147484230" r:id="rId2"/>
    <p:sldLayoutId id="2147484231" r:id="rId3"/>
    <p:sldLayoutId id="2147484232" r:id="rId4"/>
    <p:sldLayoutId id="2147484233" r:id="rId5"/>
    <p:sldLayoutId id="2147484234" r:id="rId6"/>
    <p:sldLayoutId id="2147484235" r:id="rId7"/>
    <p:sldLayoutId id="2147484236" r:id="rId8"/>
    <p:sldLayoutId id="2147484237" r:id="rId9"/>
    <p:sldLayoutId id="2147484067" r:id="rId10"/>
  </p:sldLayoutIdLst>
  <p:hf hdr="0" ftr="0" dt="0"/>
  <p:txStyles>
    <p:titleStyle>
      <a:lvl1pPr algn="l" defTabSz="914126" rtl="0" eaLnBrk="1" latinLnBrk="0" hangingPunct="1">
        <a:lnSpc>
          <a:spcPct val="100000"/>
        </a:lnSpc>
        <a:spcBef>
          <a:spcPct val="0"/>
        </a:spcBef>
        <a:buNone/>
        <a:defRPr sz="27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31" indent="-228531" algn="l" defTabSz="914126" rtl="0" eaLnBrk="1" latinLnBrk="0" hangingPunct="1">
        <a:lnSpc>
          <a:spcPct val="100000"/>
        </a:lnSpc>
        <a:spcBef>
          <a:spcPts val="1000"/>
        </a:spcBef>
        <a:buClr>
          <a:schemeClr val="accent4"/>
        </a:buClr>
        <a:buFont typeface="Arial" panose="020B0604020202020204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30188" algn="l" defTabSz="914126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–"/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631825" indent="-173038" algn="l" defTabSz="914126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720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783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846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970908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427971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88503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6756D2-E344-4990-9DEB-3ECE31982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081" y="457200"/>
            <a:ext cx="4479393" cy="86868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enter headline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07DFD3-64AA-4158-83EE-3BB5B5CADE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082" y="1413895"/>
            <a:ext cx="4479393" cy="157828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enter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193397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10" r:id="rId1"/>
    <p:sldLayoutId id="2147484211" r:id="rId2"/>
    <p:sldLayoutId id="2147484216" r:id="rId3"/>
    <p:sldLayoutId id="2147484217" r:id="rId4"/>
    <p:sldLayoutId id="2147484218" r:id="rId5"/>
    <p:sldLayoutId id="2147484219" r:id="rId6"/>
    <p:sldLayoutId id="2147484220" r:id="rId7"/>
    <p:sldLayoutId id="2147484221" r:id="rId8"/>
    <p:sldLayoutId id="2147484222" r:id="rId9"/>
    <p:sldLayoutId id="2147484223" r:id="rId10"/>
    <p:sldLayoutId id="2147484224" r:id="rId11"/>
    <p:sldLayoutId id="2147484225" r:id="rId12"/>
    <p:sldLayoutId id="2147484226" r:id="rId13"/>
    <p:sldLayoutId id="2147484227" r:id="rId14"/>
    <p:sldLayoutId id="2147484228" r:id="rId15"/>
  </p:sldLayoutIdLst>
  <p:hf hdr="0" ftr="0" dt="0"/>
  <p:txStyles>
    <p:titleStyle>
      <a:lvl1pPr algn="l" defTabSz="914126" rtl="0" eaLnBrk="1" latinLnBrk="0" hangingPunct="1">
        <a:lnSpc>
          <a:spcPct val="100000"/>
        </a:lnSpc>
        <a:spcBef>
          <a:spcPct val="0"/>
        </a:spcBef>
        <a:buNone/>
        <a:defRPr sz="27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31" indent="-228531" algn="l" defTabSz="914126" rtl="0" eaLnBrk="1" latinLnBrk="0" hangingPunct="1">
        <a:lnSpc>
          <a:spcPct val="100000"/>
        </a:lnSpc>
        <a:spcBef>
          <a:spcPts val="1000"/>
        </a:spcBef>
        <a:buClr>
          <a:schemeClr val="accent4"/>
        </a:buClr>
        <a:buFont typeface="Arial" panose="020B0604020202020204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30188" algn="l" defTabSz="914126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–"/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631825" indent="-173038" algn="l" defTabSz="914126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tabLst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720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783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846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970908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427971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88503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6756D2-E344-4990-9DEB-3ECE31982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260" y="1243584"/>
            <a:ext cx="5521538" cy="76809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ACB6C62-CAD2-4608-A684-F81B211408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24234" y="6401928"/>
            <a:ext cx="1264591" cy="457200"/>
          </a:xfrm>
          <a:prstGeom prst="rect">
            <a:avLst/>
          </a:prstGeom>
        </p:spPr>
        <p:txBody>
          <a:bodyPr vert="horz" lIns="0" tIns="0" rIns="182880" bIns="182880" rtlCol="0" anchor="b" anchorCtr="0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F19F85D4-6AC3-4CF9-A1A5-831DFC2C24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279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9" r:id="rId1"/>
    <p:sldLayoutId id="2147484100" r:id="rId2"/>
    <p:sldLayoutId id="2147484106" r:id="rId3"/>
    <p:sldLayoutId id="2147484107" r:id="rId4"/>
    <p:sldLayoutId id="2147484196" r:id="rId5"/>
  </p:sldLayoutIdLst>
  <p:hf hdr="0" ftr="0" dt="0"/>
  <p:txStyles>
    <p:titleStyle>
      <a:lvl1pPr algn="l" defTabSz="914126" rtl="0" eaLnBrk="1" latinLnBrk="0" hangingPunct="1">
        <a:lnSpc>
          <a:spcPct val="100000"/>
        </a:lnSpc>
        <a:spcBef>
          <a:spcPct val="0"/>
        </a:spcBef>
        <a:buNone/>
        <a:defRPr sz="49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31" indent="-228531" algn="l" defTabSz="9141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indent="0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1142657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720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783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846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970908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427971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88503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6756D2-E344-4990-9DEB-3ECE31982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081" y="457200"/>
            <a:ext cx="4479393" cy="86868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enter headline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07DFD3-64AA-4158-83EE-3BB5B5CADE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082" y="1413895"/>
            <a:ext cx="4479393" cy="157828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enter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926477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59" r:id="rId1"/>
    <p:sldLayoutId id="2147484172" r:id="rId2"/>
    <p:sldLayoutId id="2147484042" r:id="rId3"/>
    <p:sldLayoutId id="2147484043" r:id="rId4"/>
  </p:sldLayoutIdLst>
  <p:hf hdr="0" ftr="0" dt="0"/>
  <p:txStyles>
    <p:titleStyle>
      <a:lvl1pPr algn="l" defTabSz="914126" rtl="0" eaLnBrk="1" latinLnBrk="0" hangingPunct="1">
        <a:lnSpc>
          <a:spcPct val="100000"/>
        </a:lnSpc>
        <a:spcBef>
          <a:spcPct val="0"/>
        </a:spcBef>
        <a:buNone/>
        <a:defRPr sz="27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31" indent="-228531" algn="l" defTabSz="914126" rtl="0" eaLnBrk="1" latinLnBrk="0" hangingPunct="1">
        <a:lnSpc>
          <a:spcPct val="10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30188" algn="l" defTabSz="914126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–"/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631825" indent="-173038" algn="l" defTabSz="914126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tabLst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720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783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846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970908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427971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88503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2">
            <a:extLst>
              <a:ext uri="{FF2B5EF4-FFF2-40B4-BE49-F238E27FC236}">
                <a16:creationId xmlns:a16="http://schemas.microsoft.com/office/drawing/2014/main" id="{4F20DCA7-7F25-4016-A85F-017C8645D5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24234" y="6401929"/>
            <a:ext cx="1264591" cy="457200"/>
          </a:xfrm>
          <a:prstGeom prst="rect">
            <a:avLst/>
          </a:prstGeom>
        </p:spPr>
        <p:txBody>
          <a:bodyPr vert="horz" lIns="0" tIns="0" rIns="182880" bIns="182880" rtlCol="0" anchor="b" anchorCtr="0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pPr defTabSz="914126" fontAlgn="auto">
              <a:spcBef>
                <a:spcPts val="0"/>
              </a:spcBef>
              <a:spcAft>
                <a:spcPts val="0"/>
              </a:spcAft>
            </a:pPr>
            <a:fld id="{F19F85D4-6AC3-4CF9-A1A5-831DFC2C241F}" type="slidenum">
              <a:rPr lang="en-US" smtClean="0">
                <a:solidFill>
                  <a:srgbClr val="000000"/>
                </a:solidFill>
                <a:latin typeface="Arial" panose="020B0604020202020204"/>
                <a:ea typeface="+mn-ea"/>
              </a:rPr>
              <a:pPr defTabSz="914126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000000"/>
              </a:solidFill>
              <a:latin typeface="Arial" panose="020B0604020202020204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918463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64" r:id="rId1"/>
    <p:sldLayoutId id="2147484258" r:id="rId2"/>
    <p:sldLayoutId id="2147484260" r:id="rId3"/>
    <p:sldLayoutId id="2147484261" r:id="rId4"/>
    <p:sldLayoutId id="2147484262" r:id="rId5"/>
  </p:sldLayoutIdLst>
  <p:hf hdr="0" dt="0"/>
  <p:txStyles>
    <p:titleStyle>
      <a:lvl1pPr algn="l" defTabSz="914126" rtl="0" eaLnBrk="1" latinLnBrk="0" hangingPunct="1">
        <a:lnSpc>
          <a:spcPct val="90000"/>
        </a:lnSpc>
        <a:spcBef>
          <a:spcPct val="0"/>
        </a:spcBef>
        <a:buNone/>
        <a:defRPr sz="43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31" indent="-228531" algn="l" defTabSz="9141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59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399" kern="1200">
          <a:solidFill>
            <a:schemeClr val="tx1"/>
          </a:solidFill>
          <a:latin typeface="+mn-lt"/>
          <a:ea typeface="+mn-ea"/>
          <a:cs typeface="+mn-cs"/>
        </a:defRPr>
      </a:lvl2pPr>
      <a:lvl3pPr marL="1142657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3pPr>
      <a:lvl4pPr marL="1599720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2056783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513846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970908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427971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88503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EBD1E-9F99-4760-BF58-A97489F914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092" y="2052742"/>
            <a:ext cx="7733809" cy="832104"/>
          </a:xfrm>
        </p:spPr>
        <p:txBody>
          <a:bodyPr/>
          <a:lstStyle/>
          <a:p>
            <a:r>
              <a:rPr lang="en-US" dirty="0"/>
              <a:t>ZD621 &amp; ZD421 Desktop Printers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FAA899-C82E-4DDE-973C-C08DEF78DB9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03091" y="2610526"/>
            <a:ext cx="7733809" cy="1225296"/>
          </a:xfrm>
        </p:spPr>
        <p:txBody>
          <a:bodyPr/>
          <a:lstStyle/>
          <a:p>
            <a:r>
              <a:rPr lang="en-US" sz="2000" dirty="0"/>
              <a:t>Field Upgrade &amp; Aftermarket Kit Part Numbers – Global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56FDFF-5B63-4436-BC49-473E56A2FF8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3091" y="5163974"/>
            <a:ext cx="2961884" cy="512064"/>
          </a:xfrm>
        </p:spPr>
        <p:txBody>
          <a:bodyPr/>
          <a:lstStyle/>
          <a:p>
            <a:r>
              <a:rPr lang="en-US" dirty="0"/>
              <a:t>March 2021</a:t>
            </a:r>
          </a:p>
        </p:txBody>
      </p:sp>
    </p:spTree>
    <p:extLst>
      <p:ext uri="{BB962C8B-B14F-4D97-AF65-F5344CB8AC3E}">
        <p14:creationId xmlns:p14="http://schemas.microsoft.com/office/powerpoint/2010/main" val="2346323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246B90-8BC8-4313-846F-3EB61986A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6573" y="148567"/>
            <a:ext cx="10760051" cy="365760"/>
          </a:xfrm>
        </p:spPr>
        <p:txBody>
          <a:bodyPr/>
          <a:lstStyle/>
          <a:p>
            <a:r>
              <a:rPr lang="en-US" dirty="0"/>
              <a:t>ZD421 Direct Thermal Desktop Printer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76342ED9-C8C4-4407-A294-00E4F030FE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6540683"/>
              </p:ext>
            </p:extLst>
          </p:nvPr>
        </p:nvGraphicFramePr>
        <p:xfrm>
          <a:off x="366573" y="674641"/>
          <a:ext cx="10453827" cy="5832046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294256">
                  <a:extLst>
                    <a:ext uri="{9D8B030D-6E8A-4147-A177-3AD203B41FA5}">
                      <a16:colId xmlns:a16="http://schemas.microsoft.com/office/drawing/2014/main" val="3552275195"/>
                    </a:ext>
                  </a:extLst>
                </a:gridCol>
                <a:gridCol w="1259100">
                  <a:extLst>
                    <a:ext uri="{9D8B030D-6E8A-4147-A177-3AD203B41FA5}">
                      <a16:colId xmlns:a16="http://schemas.microsoft.com/office/drawing/2014/main" val="2643810016"/>
                    </a:ext>
                  </a:extLst>
                </a:gridCol>
                <a:gridCol w="8900471">
                  <a:extLst>
                    <a:ext uri="{9D8B030D-6E8A-4147-A177-3AD203B41FA5}">
                      <a16:colId xmlns:a16="http://schemas.microsoft.com/office/drawing/2014/main" val="1653979641"/>
                    </a:ext>
                  </a:extLst>
                </a:gridCol>
              </a:tblGrid>
              <a:tr h="208521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  <a:latin typeface="+mn-lt"/>
                        </a:rPr>
                        <a:t>Connectivity Module Kit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b"/>
                </a:tc>
                <a:extLst>
                  <a:ext uri="{0D108BD9-81ED-4DB2-BD59-A6C34878D82A}">
                    <a16:rowId xmlns:a16="http://schemas.microsoft.com/office/drawing/2014/main" val="496259740"/>
                  </a:ext>
                </a:extLst>
              </a:tr>
              <a:tr h="208654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  <a:latin typeface="+mn-lt"/>
                        </a:rPr>
                        <a:t>P1112640-015   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  <a:latin typeface="+mn-lt"/>
                        </a:rPr>
                        <a:t>Kit, Ethernet Module, ZD421D, ZD421T, ZD421C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ctr"/>
                </a:tc>
                <a:extLst>
                  <a:ext uri="{0D108BD9-81ED-4DB2-BD59-A6C34878D82A}">
                    <a16:rowId xmlns:a16="http://schemas.microsoft.com/office/drawing/2014/main" val="2787857511"/>
                  </a:ext>
                </a:extLst>
              </a:tr>
              <a:tr h="208654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  <a:latin typeface="+mn-lt"/>
                        </a:rPr>
                        <a:t>P1112640-016   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  <a:latin typeface="+mn-lt"/>
                        </a:rPr>
                        <a:t>Kit, Serial Module, ZD421D, ZD421T, ZD421C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ctr"/>
                </a:tc>
                <a:extLst>
                  <a:ext uri="{0D108BD9-81ED-4DB2-BD59-A6C34878D82A}">
                    <a16:rowId xmlns:a16="http://schemas.microsoft.com/office/drawing/2014/main" val="2594241221"/>
                  </a:ext>
                </a:extLst>
              </a:tr>
              <a:tr h="208654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  <a:latin typeface="+mn-lt"/>
                        </a:rPr>
                        <a:t>P1112640-017A   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  <a:latin typeface="+mn-lt"/>
                        </a:rPr>
                        <a:t>Kit, Wireless Module, WiFi 802.11ac, Bluetooth 4.1, MFI 3.0, USA &amp; Canada, ZD421D, ZD421T, ZD621D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ctr"/>
                </a:tc>
                <a:extLst>
                  <a:ext uri="{0D108BD9-81ED-4DB2-BD59-A6C34878D82A}">
                    <a16:rowId xmlns:a16="http://schemas.microsoft.com/office/drawing/2014/main" val="680918172"/>
                  </a:ext>
                </a:extLst>
              </a:tr>
              <a:tr h="208654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  <a:latin typeface="+mn-lt"/>
                        </a:rPr>
                        <a:t>P1112640-017B   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  <a:latin typeface="+mn-lt"/>
                        </a:rPr>
                        <a:t>Kit, Wireless Module, </a:t>
                      </a:r>
                      <a:r>
                        <a:rPr lang="en-US" sz="1000" u="none" strike="noStrike" dirty="0" err="1">
                          <a:effectLst/>
                          <a:latin typeface="+mn-lt"/>
                        </a:rPr>
                        <a:t>WiFi</a:t>
                      </a:r>
                      <a:r>
                        <a:rPr lang="en-US" sz="1000" u="none" strike="noStrike" dirty="0">
                          <a:effectLst/>
                          <a:latin typeface="+mn-lt"/>
                        </a:rPr>
                        <a:t> 802.11ac, Bluetooth 4.1, MFI 3.0, Japan, ZD421D, ZD421T, ZD621D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ctr"/>
                </a:tc>
                <a:extLst>
                  <a:ext uri="{0D108BD9-81ED-4DB2-BD59-A6C34878D82A}">
                    <a16:rowId xmlns:a16="http://schemas.microsoft.com/office/drawing/2014/main" val="1169805121"/>
                  </a:ext>
                </a:extLst>
              </a:tr>
              <a:tr h="208654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  <a:latin typeface="+mn-lt"/>
                        </a:rPr>
                        <a:t>P1112640-017C   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  <a:latin typeface="+mn-lt"/>
                        </a:rPr>
                        <a:t>Kit, Wireless Module, </a:t>
                      </a:r>
                      <a:r>
                        <a:rPr lang="en-US" sz="1000" u="none" strike="noStrike" dirty="0" err="1">
                          <a:effectLst/>
                          <a:latin typeface="+mn-lt"/>
                        </a:rPr>
                        <a:t>WiFi</a:t>
                      </a:r>
                      <a:r>
                        <a:rPr lang="en-US" sz="1000" u="none" strike="noStrike" dirty="0">
                          <a:effectLst/>
                          <a:latin typeface="+mn-lt"/>
                        </a:rPr>
                        <a:t> 802.11ac, Bluetooth 4.1, MFI 3.0, All countries except USA, Canada and Japan, ZD421D, ZD421T, ZD621D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ctr"/>
                </a:tc>
                <a:extLst>
                  <a:ext uri="{0D108BD9-81ED-4DB2-BD59-A6C34878D82A}">
                    <a16:rowId xmlns:a16="http://schemas.microsoft.com/office/drawing/2014/main" val="2594587941"/>
                  </a:ext>
                </a:extLst>
              </a:tr>
              <a:tr h="204953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  <a:latin typeface="+mn-lt"/>
                        </a:rPr>
                        <a:t>Media Handling Kit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b"/>
                </a:tc>
                <a:extLst>
                  <a:ext uri="{0D108BD9-81ED-4DB2-BD59-A6C34878D82A}">
                    <a16:rowId xmlns:a16="http://schemas.microsoft.com/office/drawing/2014/main" val="1693302468"/>
                  </a:ext>
                </a:extLst>
              </a:tr>
              <a:tr h="208654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  <a:latin typeface="+mn-lt"/>
                        </a:rPr>
                        <a:t>P1112640-030   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  <a:latin typeface="+mn-lt"/>
                        </a:rPr>
                        <a:t>Kit, Upgrade, Cutter, ZD421D, ZD621D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ctr"/>
                </a:tc>
                <a:extLst>
                  <a:ext uri="{0D108BD9-81ED-4DB2-BD59-A6C34878D82A}">
                    <a16:rowId xmlns:a16="http://schemas.microsoft.com/office/drawing/2014/main" val="2874308688"/>
                  </a:ext>
                </a:extLst>
              </a:tr>
              <a:tr h="208654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  <a:latin typeface="+mn-lt"/>
                        </a:rPr>
                        <a:t>P1112640-031   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  <a:latin typeface="+mn-lt"/>
                        </a:rPr>
                        <a:t>Kit, Upgrade, Dispenser, ZD421D, ZD621D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ctr"/>
                </a:tc>
                <a:extLst>
                  <a:ext uri="{0D108BD9-81ED-4DB2-BD59-A6C34878D82A}">
                    <a16:rowId xmlns:a16="http://schemas.microsoft.com/office/drawing/2014/main" val="1327559196"/>
                  </a:ext>
                </a:extLst>
              </a:tr>
              <a:tr h="196104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  <a:latin typeface="+mn-lt"/>
                        </a:rPr>
                        <a:t>Battery Kit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b"/>
                </a:tc>
                <a:extLst>
                  <a:ext uri="{0D108BD9-81ED-4DB2-BD59-A6C34878D82A}">
                    <a16:rowId xmlns:a16="http://schemas.microsoft.com/office/drawing/2014/main" val="1234858851"/>
                  </a:ext>
                </a:extLst>
              </a:tr>
              <a:tr h="208654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  <a:latin typeface="+mn-lt"/>
                        </a:rPr>
                        <a:t>P1080383-603   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  <a:latin typeface="+mn-lt"/>
                        </a:rPr>
                        <a:t>Kit, Battery for Desktop Printers, ZD410, ZD42x Series, ZD62x Series, ZD42x Cartridge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ctr"/>
                </a:tc>
                <a:extLst>
                  <a:ext uri="{0D108BD9-81ED-4DB2-BD59-A6C34878D82A}">
                    <a16:rowId xmlns:a16="http://schemas.microsoft.com/office/drawing/2014/main" val="994425074"/>
                  </a:ext>
                </a:extLst>
              </a:tr>
              <a:tr h="208654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  <a:latin typeface="+mn-lt"/>
                        </a:rPr>
                        <a:t>P1080383-601   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  <a:latin typeface="+mn-lt"/>
                        </a:rPr>
                        <a:t>Kit, Base Housing for Battery, ZD42x &amp; ZD62x Direct Thermal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ctr"/>
                </a:tc>
                <a:extLst>
                  <a:ext uri="{0D108BD9-81ED-4DB2-BD59-A6C34878D82A}">
                    <a16:rowId xmlns:a16="http://schemas.microsoft.com/office/drawing/2014/main" val="1052524275"/>
                  </a:ext>
                </a:extLst>
              </a:tr>
              <a:tr h="188971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  <a:latin typeface="+mn-lt"/>
                        </a:rPr>
                        <a:t>Attached Power Supply Kit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b"/>
                </a:tc>
                <a:extLst>
                  <a:ext uri="{0D108BD9-81ED-4DB2-BD59-A6C34878D82A}">
                    <a16:rowId xmlns:a16="http://schemas.microsoft.com/office/drawing/2014/main" val="364610713"/>
                  </a:ext>
                </a:extLst>
              </a:tr>
              <a:tr h="258420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  <a:latin typeface="+mn-lt"/>
                        </a:rPr>
                        <a:t>P1112640-057   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  <a:latin typeface="+mn-lt"/>
                        </a:rPr>
                        <a:t>Kit, Attached Power Supply, 60W, ZD421D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ctr"/>
                </a:tc>
                <a:extLst>
                  <a:ext uri="{0D108BD9-81ED-4DB2-BD59-A6C34878D82A}">
                    <a16:rowId xmlns:a16="http://schemas.microsoft.com/office/drawing/2014/main" val="2362435657"/>
                  </a:ext>
                </a:extLst>
              </a:tr>
              <a:tr h="190940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  <a:latin typeface="+mn-lt"/>
                        </a:rPr>
                        <a:t>Carrying Case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b"/>
                </a:tc>
                <a:extLst>
                  <a:ext uri="{0D108BD9-81ED-4DB2-BD59-A6C34878D82A}">
                    <a16:rowId xmlns:a16="http://schemas.microsoft.com/office/drawing/2014/main" val="3713933930"/>
                  </a:ext>
                </a:extLst>
              </a:tr>
              <a:tr h="215621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  <a:latin typeface="+mn-lt"/>
                        </a:rPr>
                        <a:t>SG-DM-CASE1-01   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  <a:latin typeface="+mn-lt"/>
                        </a:rPr>
                        <a:t>Kit, Accessory, Direct Thermal Soft Carrying Case, ZD42X/ZD62X printer with battery attachment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ctr"/>
                </a:tc>
                <a:extLst>
                  <a:ext uri="{0D108BD9-81ED-4DB2-BD59-A6C34878D82A}">
                    <a16:rowId xmlns:a16="http://schemas.microsoft.com/office/drawing/2014/main" val="2808223111"/>
                  </a:ext>
                </a:extLst>
              </a:tr>
              <a:tr h="145903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  <a:latin typeface="+mn-lt"/>
                        </a:rPr>
                        <a:t>Routine Maintenance Kit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b"/>
                </a:tc>
                <a:extLst>
                  <a:ext uri="{0D108BD9-81ED-4DB2-BD59-A6C34878D82A}">
                    <a16:rowId xmlns:a16="http://schemas.microsoft.com/office/drawing/2014/main" val="4038584518"/>
                  </a:ext>
                </a:extLst>
              </a:tr>
              <a:tr h="288557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  <a:latin typeface="+mn-lt"/>
                        </a:rPr>
                        <a:t>P1112640-059   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  <a:latin typeface="+mn-lt"/>
                        </a:rPr>
                        <a:t>Kit, Standard Model, 203dpi Routine Maintenance, Includes 203dpi Printhead, 203dpi Platen Roller &amp; 47362 Preventative Maintenance Kit (6 </a:t>
                      </a:r>
                      <a:r>
                        <a:rPr lang="en-US" sz="1000" u="none" strike="noStrike" dirty="0" err="1">
                          <a:effectLst/>
                          <a:latin typeface="+mn-lt"/>
                        </a:rPr>
                        <a:t>Presaturated</a:t>
                      </a:r>
                      <a:r>
                        <a:rPr lang="en-US" sz="1000" u="none" strike="noStrike" dirty="0">
                          <a:effectLst/>
                          <a:latin typeface="+mn-lt"/>
                        </a:rPr>
                        <a:t> Foam Tip Swabs), ZD421D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ctr"/>
                </a:tc>
                <a:extLst>
                  <a:ext uri="{0D108BD9-81ED-4DB2-BD59-A6C34878D82A}">
                    <a16:rowId xmlns:a16="http://schemas.microsoft.com/office/drawing/2014/main" val="3021786002"/>
                  </a:ext>
                </a:extLst>
              </a:tr>
              <a:tr h="184445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  <a:latin typeface="+mn-lt"/>
                        </a:rPr>
                        <a:t>Printhead Kit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b"/>
                </a:tc>
                <a:extLst>
                  <a:ext uri="{0D108BD9-81ED-4DB2-BD59-A6C34878D82A}">
                    <a16:rowId xmlns:a16="http://schemas.microsoft.com/office/drawing/2014/main" val="2138474066"/>
                  </a:ext>
                </a:extLst>
              </a:tr>
              <a:tr h="208654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  <a:latin typeface="+mn-lt"/>
                        </a:rPr>
                        <a:t>P1112640-019   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  <a:latin typeface="+mn-lt"/>
                        </a:rPr>
                        <a:t>Kit, 203 dpi Printhead for Standard Models, ZD421D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ctr"/>
                </a:tc>
                <a:extLst>
                  <a:ext uri="{0D108BD9-81ED-4DB2-BD59-A6C34878D82A}">
                    <a16:rowId xmlns:a16="http://schemas.microsoft.com/office/drawing/2014/main" val="1723737406"/>
                  </a:ext>
                </a:extLst>
              </a:tr>
              <a:tr h="208654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  <a:latin typeface="+mn-lt"/>
                        </a:rPr>
                        <a:t>P1112640-020   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  <a:latin typeface="+mn-lt"/>
                        </a:rPr>
                        <a:t>Kit, 300 dpi printhead for Standard Models, ZD421D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ctr"/>
                </a:tc>
                <a:extLst>
                  <a:ext uri="{0D108BD9-81ED-4DB2-BD59-A6C34878D82A}">
                    <a16:rowId xmlns:a16="http://schemas.microsoft.com/office/drawing/2014/main" val="623465865"/>
                  </a:ext>
                </a:extLst>
              </a:tr>
              <a:tr h="208654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  <a:latin typeface="+mn-lt"/>
                        </a:rPr>
                        <a:t>P1112640-026   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  <a:latin typeface="+mn-lt"/>
                        </a:rPr>
                        <a:t>Kit, 203 dpi Printhead for Healthcare Models, ZD421D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ctr"/>
                </a:tc>
                <a:extLst>
                  <a:ext uri="{0D108BD9-81ED-4DB2-BD59-A6C34878D82A}">
                    <a16:rowId xmlns:a16="http://schemas.microsoft.com/office/drawing/2014/main" val="944731759"/>
                  </a:ext>
                </a:extLst>
              </a:tr>
              <a:tr h="208654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  <a:latin typeface="+mn-lt"/>
                        </a:rPr>
                        <a:t>P1112640-027   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  <a:latin typeface="+mn-lt"/>
                        </a:rPr>
                        <a:t>Kit, 300 dpi printhead for Healthcare Models, ZD421D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ctr"/>
                </a:tc>
                <a:extLst>
                  <a:ext uri="{0D108BD9-81ED-4DB2-BD59-A6C34878D82A}">
                    <a16:rowId xmlns:a16="http://schemas.microsoft.com/office/drawing/2014/main" val="3525579678"/>
                  </a:ext>
                </a:extLst>
              </a:tr>
              <a:tr h="199626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  <a:latin typeface="+mn-lt"/>
                        </a:rPr>
                        <a:t>Platen Roller Kit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b"/>
                </a:tc>
                <a:extLst>
                  <a:ext uri="{0D108BD9-81ED-4DB2-BD59-A6C34878D82A}">
                    <a16:rowId xmlns:a16="http://schemas.microsoft.com/office/drawing/2014/main" val="3148904215"/>
                  </a:ext>
                </a:extLst>
              </a:tr>
              <a:tr h="208654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  <a:latin typeface="+mn-lt"/>
                        </a:rPr>
                        <a:t>P1112640-061  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  <a:latin typeface="+mn-lt"/>
                        </a:rPr>
                        <a:t>Kit, Platen Roller 203 dpi, ZD421D, ZD621D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ctr"/>
                </a:tc>
                <a:extLst>
                  <a:ext uri="{0D108BD9-81ED-4DB2-BD59-A6C34878D82A}">
                    <a16:rowId xmlns:a16="http://schemas.microsoft.com/office/drawing/2014/main" val="3191757610"/>
                  </a:ext>
                </a:extLst>
              </a:tr>
              <a:tr h="208654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  <a:latin typeface="+mn-lt"/>
                        </a:rPr>
                        <a:t>P1112640-062   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  <a:latin typeface="+mn-lt"/>
                        </a:rPr>
                        <a:t>Kit, Platen Roller 300 dpi, ZD421D, ZD621D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ctr"/>
                </a:tc>
                <a:extLst>
                  <a:ext uri="{0D108BD9-81ED-4DB2-BD59-A6C34878D82A}">
                    <a16:rowId xmlns:a16="http://schemas.microsoft.com/office/drawing/2014/main" val="2596127917"/>
                  </a:ext>
                </a:extLst>
              </a:tr>
              <a:tr h="181839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  <a:latin typeface="+mn-lt"/>
                        </a:rPr>
                        <a:t>Media Core Adapters Kit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b"/>
                </a:tc>
                <a:extLst>
                  <a:ext uri="{0D108BD9-81ED-4DB2-BD59-A6C34878D82A}">
                    <a16:rowId xmlns:a16="http://schemas.microsoft.com/office/drawing/2014/main" val="3920962253"/>
                  </a:ext>
                </a:extLst>
              </a:tr>
              <a:tr h="208654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  <a:latin typeface="+mn-lt"/>
                        </a:rPr>
                        <a:t>P1112640-054   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  <a:latin typeface="+mn-lt"/>
                        </a:rPr>
                        <a:t>Kit, Media Core Adaptors for 1.5", 2" &amp; 3" Diameter Media Cores, (set of 2 each), ZD421D, ZD421T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471" marR="3471" marT="3471" marB="0" anchor="ctr"/>
                </a:tc>
                <a:extLst>
                  <a:ext uri="{0D108BD9-81ED-4DB2-BD59-A6C34878D82A}">
                    <a16:rowId xmlns:a16="http://schemas.microsoft.com/office/drawing/2014/main" val="181252050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F164CE8-1F6F-423D-9D08-1436B0390212}"/>
              </a:ext>
            </a:extLst>
          </p:cNvPr>
          <p:cNvSpPr txBox="1"/>
          <p:nvPr/>
        </p:nvSpPr>
        <p:spPr>
          <a:xfrm>
            <a:off x="1410347" y="6554988"/>
            <a:ext cx="1084142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i="1" dirty="0">
                <a:solidFill>
                  <a:schemeClr val="accent4">
                    <a:lumMod val="50000"/>
                  </a:schemeClr>
                </a:solidFill>
              </a:rPr>
              <a:t>Note: Connectivity and media handling options, printheads and platen rollers are not interchangeable between the ZD621 and ZD620, nor between the ZD421 and ZD420 printers.</a:t>
            </a:r>
            <a:r>
              <a:rPr lang="en-US" sz="1050" i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26857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246B90-8BC8-4313-846F-3EB61986A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6573" y="155554"/>
            <a:ext cx="10760051" cy="365760"/>
          </a:xfrm>
        </p:spPr>
        <p:txBody>
          <a:bodyPr/>
          <a:lstStyle/>
          <a:p>
            <a:r>
              <a:rPr lang="en-US" dirty="0"/>
              <a:t>ZD421 Thermal Transfer Desktop Printer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76342ED9-C8C4-4407-A294-00E4F030FE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742576"/>
              </p:ext>
            </p:extLst>
          </p:nvPr>
        </p:nvGraphicFramePr>
        <p:xfrm>
          <a:off x="366573" y="632460"/>
          <a:ext cx="10141407" cy="5867481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285462">
                  <a:extLst>
                    <a:ext uri="{9D8B030D-6E8A-4147-A177-3AD203B41FA5}">
                      <a16:colId xmlns:a16="http://schemas.microsoft.com/office/drawing/2014/main" val="3552275195"/>
                    </a:ext>
                  </a:extLst>
                </a:gridCol>
                <a:gridCol w="1219274">
                  <a:extLst>
                    <a:ext uri="{9D8B030D-6E8A-4147-A177-3AD203B41FA5}">
                      <a16:colId xmlns:a16="http://schemas.microsoft.com/office/drawing/2014/main" val="2643810016"/>
                    </a:ext>
                  </a:extLst>
                </a:gridCol>
                <a:gridCol w="8636671">
                  <a:extLst>
                    <a:ext uri="{9D8B030D-6E8A-4147-A177-3AD203B41FA5}">
                      <a16:colId xmlns:a16="http://schemas.microsoft.com/office/drawing/2014/main" val="829928870"/>
                    </a:ext>
                  </a:extLst>
                </a:gridCol>
              </a:tblGrid>
              <a:tr h="259080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Connectivity Module Kit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96259740"/>
                  </a:ext>
                </a:extLst>
              </a:tr>
              <a:tr h="229272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P1112640-015   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Kit, Ethernet Module, ZD421D, ZD421T, ZD421C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87857511"/>
                  </a:ext>
                </a:extLst>
              </a:tr>
              <a:tr h="229272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P1112640-016   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Kit, Serial Module, ZD421D, ZD421T, ZD421C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94241221"/>
                  </a:ext>
                </a:extLst>
              </a:tr>
              <a:tr h="229272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P1112640-017A   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Kit, Wireless Module, WiFi 802.11ac, Bluetooth 4.1, MFI 3.0, USA &amp; Canada, ZD421D, ZD421T, ZD621D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80918172"/>
                  </a:ext>
                </a:extLst>
              </a:tr>
              <a:tr h="229272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P1112640-017B   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Kit, Wireless Module, WiFi 802.11ac, Bluetooth 4.1, MFI 3.0, Japan, ZD421D, ZD421T, ZD621D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69805121"/>
                  </a:ext>
                </a:extLst>
              </a:tr>
              <a:tr h="229272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P1112640-017C   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Kit, Wireless Module,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WiFi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802.11ac, Bluetooth 4.1, MFI 3.0, All countries except USA, Canada and Japan, ZD421D, ZD421T, ZD621D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94587941"/>
                  </a:ext>
                </a:extLst>
              </a:tr>
              <a:tr h="216047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Media Handling Kit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693302468"/>
                  </a:ext>
                </a:extLst>
              </a:tr>
              <a:tr h="229272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P1112640-230   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Kit, Upgrade, Cutter, ZD421T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74308688"/>
                  </a:ext>
                </a:extLst>
              </a:tr>
              <a:tr h="229272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P1112640-231   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Kit, Upgrade, Dispenser, ZD421T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27559196"/>
                  </a:ext>
                </a:extLst>
              </a:tr>
              <a:tr h="216277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Battery Kit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234858851"/>
                  </a:ext>
                </a:extLst>
              </a:tr>
              <a:tr h="229272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P1080383-603   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Kit, Battery for Desktop Printers, ZD410, ZD42x Series, ZD62x Series, ZD42x Cartridge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994425074"/>
                  </a:ext>
                </a:extLst>
              </a:tr>
              <a:tr h="229272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P1080383-600  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Kit, Base Housing for Battery, ZD42x &amp; ZD62x Thermal Transfer, ZD42x Cartridge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52524275"/>
                  </a:ext>
                </a:extLst>
              </a:tr>
              <a:tr h="208779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Attached Power Supply Kit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64610713"/>
                  </a:ext>
                </a:extLst>
              </a:tr>
              <a:tr h="229272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P1112640-248   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Kit, Attached Power Supply, 60W, ZD421T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62435657"/>
                  </a:ext>
                </a:extLst>
              </a:tr>
              <a:tr h="190617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Carrying Case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713933930"/>
                  </a:ext>
                </a:extLst>
              </a:tr>
              <a:tr h="237164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SG-DM-CASE2-01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Kit, Accessory, Thermal Transfer Soft Carrying Case, ZD42X/ZD62X printer with battery attachment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08223111"/>
                  </a:ext>
                </a:extLst>
              </a:tr>
              <a:tr h="203009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Routine Maintenance Kit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038584518"/>
                  </a:ext>
                </a:extLst>
              </a:tr>
              <a:tr h="316434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P1112640-253   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Kit, Standard Model, 203dpi Routine Maintenance, Includes 203dpi Printhead, 203dpi Platen Roller &amp; 47362 Preventative Maintenance Kit (6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Presaturated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Foam Tip Swabs), ZD421T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21786002"/>
                  </a:ext>
                </a:extLst>
              </a:tr>
              <a:tr h="208425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Printhead Kit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138474066"/>
                  </a:ext>
                </a:extLst>
              </a:tr>
              <a:tr h="229272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P1112640-218   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Kit, Printhead 203 dpi, ZD421T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23737406"/>
                  </a:ext>
                </a:extLst>
              </a:tr>
              <a:tr h="229272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P1112640-219   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Kit, Printhead 300 dpi, ZD421T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23465865"/>
                  </a:ext>
                </a:extLst>
              </a:tr>
              <a:tr h="229272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Platen Roller Kit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944731759"/>
                  </a:ext>
                </a:extLst>
              </a:tr>
              <a:tr h="229272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P1112640-216   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Kit, Platen Roller 203 dpi, ZD421T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525579678"/>
                  </a:ext>
                </a:extLst>
              </a:tr>
              <a:tr h="161446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P1112640-217   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Kit, Platen Roller 300 dpi, ZD421T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48904215"/>
                  </a:ext>
                </a:extLst>
              </a:tr>
              <a:tr h="211123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Media Core Adapters Kit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191757610"/>
                  </a:ext>
                </a:extLst>
              </a:tr>
              <a:tr h="229272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P1112640-054   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Kit, Media Core Adaptors for 1.5", 2" &amp; 3" Diameter Media Cores, (set of 2 each), ZD421D, ZD421T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96127917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7A8FA4D1-D82B-4068-9885-CC1F59361E3B}"/>
              </a:ext>
            </a:extLst>
          </p:cNvPr>
          <p:cNvSpPr txBox="1"/>
          <p:nvPr/>
        </p:nvSpPr>
        <p:spPr>
          <a:xfrm>
            <a:off x="1410347" y="6554988"/>
            <a:ext cx="1084142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i="1" dirty="0">
                <a:solidFill>
                  <a:schemeClr val="accent4">
                    <a:lumMod val="50000"/>
                  </a:schemeClr>
                </a:solidFill>
              </a:rPr>
              <a:t>Note: Connectivity and media handling options, printheads and platen rollers are not interchangeable between the ZD621 and ZD620, nor between the ZD421 and ZD420 printers.</a:t>
            </a:r>
            <a:r>
              <a:rPr lang="en-US" sz="1050" i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47812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246B90-8BC8-4313-846F-3EB61986A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6573" y="190428"/>
            <a:ext cx="10760051" cy="365760"/>
          </a:xfrm>
        </p:spPr>
        <p:txBody>
          <a:bodyPr/>
          <a:lstStyle/>
          <a:p>
            <a:r>
              <a:rPr lang="en-US" dirty="0"/>
              <a:t>ZD421 Ribbon Cartridge Desktop Printer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76342ED9-C8C4-4407-A294-00E4F030FE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5006139"/>
              </p:ext>
            </p:extLst>
          </p:nvPr>
        </p:nvGraphicFramePr>
        <p:xfrm>
          <a:off x="366573" y="698426"/>
          <a:ext cx="9989007" cy="5719709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281173">
                  <a:extLst>
                    <a:ext uri="{9D8B030D-6E8A-4147-A177-3AD203B41FA5}">
                      <a16:colId xmlns:a16="http://schemas.microsoft.com/office/drawing/2014/main" val="3552275195"/>
                    </a:ext>
                  </a:extLst>
                </a:gridCol>
                <a:gridCol w="1208862">
                  <a:extLst>
                    <a:ext uri="{9D8B030D-6E8A-4147-A177-3AD203B41FA5}">
                      <a16:colId xmlns:a16="http://schemas.microsoft.com/office/drawing/2014/main" val="2643810016"/>
                    </a:ext>
                  </a:extLst>
                </a:gridCol>
                <a:gridCol w="8498972">
                  <a:extLst>
                    <a:ext uri="{9D8B030D-6E8A-4147-A177-3AD203B41FA5}">
                      <a16:colId xmlns:a16="http://schemas.microsoft.com/office/drawing/2014/main" val="2712338089"/>
                    </a:ext>
                  </a:extLst>
                </a:gridCol>
              </a:tblGrid>
              <a:tr h="226784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Connectivity Module Kit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96259740"/>
                  </a:ext>
                </a:extLst>
              </a:tr>
              <a:tr h="250323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P1112640-015   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Kit, Ethernet Module, ZD421D, ZD421T, ZD421C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87857511"/>
                  </a:ext>
                </a:extLst>
              </a:tr>
              <a:tr h="250323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P1112640-016   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Kit, Serial Module, ZD421D, ZD421T, ZD421C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94241221"/>
                  </a:ext>
                </a:extLst>
              </a:tr>
              <a:tr h="250323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P1112640-239A  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Kit, Wireless Module, WiFi 802.11ac, Bluetooth 4.1, MFI 3.0, USA &amp; Canada, ZD621T, ZD621R, ZD421C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80918172"/>
                  </a:ext>
                </a:extLst>
              </a:tr>
              <a:tr h="250323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P1112640-239B  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Kit, Wireless Module, WiFi 802.11ac, Bluetooth 4.1, MFI 3.0, Japan, ZD621T, ZD621R, ZD421C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69805121"/>
                  </a:ext>
                </a:extLst>
              </a:tr>
              <a:tr h="250323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P1112640-239C  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Kit, Wireless Module,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WiFi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802.11ac, Bluetooth 4.1, MFI 3.0, All countries except USA, Canada and Japan, ZD621T, ZD621R, ZD421C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94587941"/>
                  </a:ext>
                </a:extLst>
              </a:tr>
              <a:tr h="213288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Media Handling Kit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693302468"/>
                  </a:ext>
                </a:extLst>
              </a:tr>
              <a:tr h="250323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P1116110-025   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Kit, Upgrade, Cutter, ZD421C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74308688"/>
                  </a:ext>
                </a:extLst>
              </a:tr>
              <a:tr h="250323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P1112640-233   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Kit, Upgrade, Dispenser, ZD621T, ZD621R, ZD421C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27559196"/>
                  </a:ext>
                </a:extLst>
              </a:tr>
              <a:tr h="224332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Battery Kit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234858851"/>
                  </a:ext>
                </a:extLst>
              </a:tr>
              <a:tr h="250323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P1080383-603   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Kit, Battery for Desktop Printers, ZD410, ZD42x Series, ZD62x Series, ZD42x Cartridge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994425074"/>
                  </a:ext>
                </a:extLst>
              </a:tr>
              <a:tr h="250323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P1080383-600  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Kit, Base Housing for Battery, ZD42x &amp; ZD62x Thermal Transfer, ZD42x Cartridge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52524275"/>
                  </a:ext>
                </a:extLst>
              </a:tr>
              <a:tr h="209384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Attached Power Supply Kit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64610713"/>
                  </a:ext>
                </a:extLst>
              </a:tr>
              <a:tr h="250323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P1080383-234   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Kit Attached Power Supply ZD420T ZD620T, ZD621T, ZD621R, ZD421C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62435657"/>
                  </a:ext>
                </a:extLst>
              </a:tr>
              <a:tr h="228013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Carrying Case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713933930"/>
                  </a:ext>
                </a:extLst>
              </a:tr>
              <a:tr h="260923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SG-DM-CASE2-01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Kit, Accessory, Thermal Transfer Soft Carrying Case, ZD42X/ZD62X printer with battery attachment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08223111"/>
                  </a:ext>
                </a:extLst>
              </a:tr>
              <a:tr h="210574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Printhead Kit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038584518"/>
                  </a:ext>
                </a:extLst>
              </a:tr>
              <a:tr h="335028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P1116110-009   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Kit, Printhead 203dpi, ZD421C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21786002"/>
                  </a:ext>
                </a:extLst>
              </a:tr>
              <a:tr h="176270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P1116110-010   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Kit, Printhead 300dpi, ZD421C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138474066"/>
                  </a:ext>
                </a:extLst>
              </a:tr>
              <a:tr h="236742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Platen Roller Kit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723737406"/>
                  </a:ext>
                </a:extLst>
              </a:tr>
              <a:tr h="250323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P1116110-014   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Kit, Platen Roller 203 dpi, ZD421 Cartridge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23465865"/>
                  </a:ext>
                </a:extLst>
              </a:tr>
              <a:tr h="250323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P1116110-015   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Kit, Platen Roller 300 dpi, ZD421 Cartridge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944731759"/>
                  </a:ext>
                </a:extLst>
              </a:tr>
              <a:tr h="218225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Media Core Adapters Kit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525579678"/>
                  </a:ext>
                </a:extLst>
              </a:tr>
              <a:tr h="176270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P1080383-022  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Kit, Media Core Adaptors for 1.5", 2" &amp; 3" Diameter Media Cores, (set of 2 each), ZD420C, ZD420T, ZD620T, ZD621T, ZD621R, ZD421C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48904215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6DEBEDE1-BDF6-4D9C-8E02-4C074F8A4E10}"/>
              </a:ext>
            </a:extLst>
          </p:cNvPr>
          <p:cNvSpPr txBox="1"/>
          <p:nvPr/>
        </p:nvSpPr>
        <p:spPr>
          <a:xfrm>
            <a:off x="1410347" y="6554988"/>
            <a:ext cx="1084142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i="1" dirty="0">
                <a:solidFill>
                  <a:schemeClr val="accent4">
                    <a:lumMod val="50000"/>
                  </a:schemeClr>
                </a:solidFill>
              </a:rPr>
              <a:t>Note: Connectivity and media handling options, printheads and platen rollers are not interchangeable between the ZD621 and ZD620, nor between the ZD421 and ZD420 printers.</a:t>
            </a:r>
            <a:r>
              <a:rPr lang="en-US" sz="1050" i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339410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246B90-8BC8-4313-846F-3EB61986A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6573" y="134165"/>
            <a:ext cx="10760051" cy="365760"/>
          </a:xfrm>
        </p:spPr>
        <p:txBody>
          <a:bodyPr/>
          <a:lstStyle/>
          <a:p>
            <a:r>
              <a:rPr lang="en-US" dirty="0"/>
              <a:t>ZD621 Direct Thermal Desktop Printer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76342ED9-C8C4-4407-A294-00E4F030FE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1938667"/>
              </p:ext>
            </p:extLst>
          </p:nvPr>
        </p:nvGraphicFramePr>
        <p:xfrm>
          <a:off x="366573" y="672790"/>
          <a:ext cx="11033517" cy="5715056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310573">
                  <a:extLst>
                    <a:ext uri="{9D8B030D-6E8A-4147-A177-3AD203B41FA5}">
                      <a16:colId xmlns:a16="http://schemas.microsoft.com/office/drawing/2014/main" val="3552275195"/>
                    </a:ext>
                  </a:extLst>
                </a:gridCol>
                <a:gridCol w="1450757">
                  <a:extLst>
                    <a:ext uri="{9D8B030D-6E8A-4147-A177-3AD203B41FA5}">
                      <a16:colId xmlns:a16="http://schemas.microsoft.com/office/drawing/2014/main" val="2643810016"/>
                    </a:ext>
                  </a:extLst>
                </a:gridCol>
                <a:gridCol w="9272187">
                  <a:extLst>
                    <a:ext uri="{9D8B030D-6E8A-4147-A177-3AD203B41FA5}">
                      <a16:colId xmlns:a16="http://schemas.microsoft.com/office/drawing/2014/main" val="3959669940"/>
                    </a:ext>
                  </a:extLst>
                </a:gridCol>
              </a:tblGrid>
              <a:tr h="264470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Connectivity Module Kit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96259740"/>
                  </a:ext>
                </a:extLst>
              </a:tr>
              <a:tr h="258181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P1112640-017A   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Kit, Wireless Module, WiFi 802.11ac, Bluetooth 4.1, MFI 3.0, USA &amp; Canada, ZD421D, ZD421T, ZD621D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87857511"/>
                  </a:ext>
                </a:extLst>
              </a:tr>
              <a:tr h="258181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P1112640-017B   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Kit, Wireless Module, WiFi 802.11ac, Bluetooth 4.1, MFI 3.0, Japan, ZD421D, ZD421T, ZD621D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94241221"/>
                  </a:ext>
                </a:extLst>
              </a:tr>
              <a:tr h="258181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P1112640-017C   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Kit, Wireless Module,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WiFi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802.11ac, Bluetooth 4.1, MFI 3.0, All countries except USA, Canada and Japan, ZD421D, ZD421T, ZD621D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80918172"/>
                  </a:ext>
                </a:extLst>
              </a:tr>
              <a:tr h="258181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Media Handling Kit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169805121"/>
                  </a:ext>
                </a:extLst>
              </a:tr>
              <a:tr h="258181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P1112640-030   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Kit, Upgrade, Cutter, ZD421D, ZD621D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94587941"/>
                  </a:ext>
                </a:extLst>
              </a:tr>
              <a:tr h="181803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P1112640-031   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Kit, Upgrade, Dispenser, ZD421D, ZD621D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93302468"/>
                  </a:ext>
                </a:extLst>
              </a:tr>
              <a:tr h="258181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Battery Kit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874308688"/>
                  </a:ext>
                </a:extLst>
              </a:tr>
              <a:tr h="258181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P1080383-603   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Kit, Battery for Desktop Printers, ZD410, ZD42x Series, ZD62x Series, ZD42x Cartridge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27559196"/>
                  </a:ext>
                </a:extLst>
              </a:tr>
              <a:tr h="181803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P1080383-601   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Kit, Base Housing for Battery, ZD42x &amp; ZD62x Direct Thermal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34858851"/>
                  </a:ext>
                </a:extLst>
              </a:tr>
              <a:tr h="258181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Attached Power Supply Kit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994425074"/>
                  </a:ext>
                </a:extLst>
              </a:tr>
              <a:tr h="258181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P1080383-430   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Kit, Attached Power Supply, ZD420D, ZD620D, ZD621D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52524275"/>
                  </a:ext>
                </a:extLst>
              </a:tr>
              <a:tr h="181803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Carrying Case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64610713"/>
                  </a:ext>
                </a:extLst>
              </a:tr>
              <a:tr h="258181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SG-DM-CASE1-01   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Kit, Accessory, Direct Thermal Soft Carrying Case, ZD42X/ZD62X printer with battery attachment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62435657"/>
                  </a:ext>
                </a:extLst>
              </a:tr>
              <a:tr h="181803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Routine Maintenance Kit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713933930"/>
                  </a:ext>
                </a:extLst>
              </a:tr>
              <a:tr h="21788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P1112640-060   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Kit, 203dpi Routine Maintenance, Includes 203dpi Printhead, 203dpi Platen Roller &amp; 47362 Preventative Maintenance Kit (6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Presaturated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Foam Tip Swabs), ZD621D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08223111"/>
                  </a:ext>
                </a:extLst>
              </a:tr>
              <a:tr h="181803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Printhead Kit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038584518"/>
                  </a:ext>
                </a:extLst>
              </a:tr>
              <a:tr h="345546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P1112640-050   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Kit, Printhead 203 dpi, ZD621D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21786002"/>
                  </a:ext>
                </a:extLst>
              </a:tr>
              <a:tr h="181803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P1112640-051   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Kit, Printhead 300 dpi, ZD621D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138474066"/>
                  </a:ext>
                </a:extLst>
              </a:tr>
              <a:tr h="258181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Platen Roller Kit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723737406"/>
                  </a:ext>
                </a:extLst>
              </a:tr>
              <a:tr h="258181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P1112640-061  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Kit, Platen Roller 203 dpi, ZD421D, ZD621D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23465865"/>
                  </a:ext>
                </a:extLst>
              </a:tr>
              <a:tr h="258181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P1112640-062   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Kit, Platen Roller 300 dpi, ZD421D, ZD621D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944731759"/>
                  </a:ext>
                </a:extLst>
              </a:tr>
              <a:tr h="258181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Media Core Adapters Kit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525579678"/>
                  </a:ext>
                </a:extLst>
              </a:tr>
              <a:tr h="181803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P1079903-033   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Kit, Media Core Adaptors for 1.5", 2" &amp; 3" Diameter Media Cores, (set of 2 each), ZD410D, ZD420D, ZD620D, ZD621D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48904215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5ACFCB55-8D63-40EB-BA3A-4FF5770064B8}"/>
              </a:ext>
            </a:extLst>
          </p:cNvPr>
          <p:cNvSpPr txBox="1"/>
          <p:nvPr/>
        </p:nvSpPr>
        <p:spPr>
          <a:xfrm>
            <a:off x="1410347" y="6554988"/>
            <a:ext cx="1084142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i="1" dirty="0">
                <a:solidFill>
                  <a:schemeClr val="accent4">
                    <a:lumMod val="50000"/>
                  </a:schemeClr>
                </a:solidFill>
              </a:rPr>
              <a:t>Note: Connectivity and media handling options, printheads and platen rollers are not interchangeable between the ZD621 and ZD620, nor between the ZD421 and ZD420 printers.</a:t>
            </a:r>
            <a:r>
              <a:rPr lang="en-US" sz="1050" i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10186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246B90-8BC8-4313-846F-3EB61986A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6573" y="168355"/>
            <a:ext cx="10760051" cy="365760"/>
          </a:xfrm>
        </p:spPr>
        <p:txBody>
          <a:bodyPr/>
          <a:lstStyle/>
          <a:p>
            <a:r>
              <a:rPr lang="en-US" dirty="0"/>
              <a:t>ZD621 Thermal Transfer &amp; RFID Desktop Printers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76342ED9-C8C4-4407-A294-00E4F030FE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4872212"/>
              </p:ext>
            </p:extLst>
          </p:nvPr>
        </p:nvGraphicFramePr>
        <p:xfrm>
          <a:off x="366573" y="715518"/>
          <a:ext cx="10530027" cy="5762014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296401">
                  <a:extLst>
                    <a:ext uri="{9D8B030D-6E8A-4147-A177-3AD203B41FA5}">
                      <a16:colId xmlns:a16="http://schemas.microsoft.com/office/drawing/2014/main" val="3552275195"/>
                    </a:ext>
                  </a:extLst>
                </a:gridCol>
                <a:gridCol w="1254061">
                  <a:extLst>
                    <a:ext uri="{9D8B030D-6E8A-4147-A177-3AD203B41FA5}">
                      <a16:colId xmlns:a16="http://schemas.microsoft.com/office/drawing/2014/main" val="2643810016"/>
                    </a:ext>
                  </a:extLst>
                </a:gridCol>
                <a:gridCol w="8979565">
                  <a:extLst>
                    <a:ext uri="{9D8B030D-6E8A-4147-A177-3AD203B41FA5}">
                      <a16:colId xmlns:a16="http://schemas.microsoft.com/office/drawing/2014/main" val="1120404887"/>
                    </a:ext>
                  </a:extLst>
                </a:gridCol>
              </a:tblGrid>
              <a:tr h="244602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Connectivity Module Kit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96259740"/>
                  </a:ext>
                </a:extLst>
              </a:tr>
              <a:tr h="250912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P1112640-239A  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Kit, Wireless Module, WiFi 802.11ac, Bluetooth 4.1, MFI 3.0, USA &amp; Canada, ZD621T, ZD621R, ZD421C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87857511"/>
                  </a:ext>
                </a:extLst>
              </a:tr>
              <a:tr h="250912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P1112640-239B  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Kit, Wireless Module, WiFi 802.11ac, Bluetooth 4.1, MFI 3.0, Japan, ZD621T, ZD621R, ZD421C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94241221"/>
                  </a:ext>
                </a:extLst>
              </a:tr>
              <a:tr h="250912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P1112640-239C  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Kit, Wireless Module,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WiFi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802.11ac, Bluetooth 4.1, MFI 3.0, All countries except USA, Canada and Japan, ZD621T, ZD621R, ZD421C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80918172"/>
                  </a:ext>
                </a:extLst>
              </a:tr>
              <a:tr h="250912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Media Handling Kit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169805121"/>
                  </a:ext>
                </a:extLst>
              </a:tr>
              <a:tr h="250912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P1112640-232   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Kit, Upgrade, Cutter, ZD621T, ZD621R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94587941"/>
                  </a:ext>
                </a:extLst>
              </a:tr>
              <a:tr h="17668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P1112640-233   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Kit, Upgrade, Dispenser, ZD621T, ZD621R, ZD421C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93302468"/>
                  </a:ext>
                </a:extLst>
              </a:tr>
              <a:tr h="250912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Battery Kit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874308688"/>
                  </a:ext>
                </a:extLst>
              </a:tr>
              <a:tr h="250912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P1080383-603   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Kit, Battery for Desktop Printers, ZD410, ZD42x Series, ZD62x Series, ZD42x Cartridge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27559196"/>
                  </a:ext>
                </a:extLst>
              </a:tr>
              <a:tr h="17668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P1080383-600  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Kit, Base Housing for Battery, ZD42x &amp; ZD62x Thermal Transfer, ZD42x Cartridge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34858851"/>
                  </a:ext>
                </a:extLst>
              </a:tr>
              <a:tr h="250912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Attached Power Supply Kit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994425074"/>
                  </a:ext>
                </a:extLst>
              </a:tr>
              <a:tr h="250912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P1080383-234   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Kit Attached Power Supply ZD420T ZD620T, ZD621T, ZD621R, ZD421C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52524275"/>
                  </a:ext>
                </a:extLst>
              </a:tr>
              <a:tr h="176685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Carrying Case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64610713"/>
                  </a:ext>
                </a:extLst>
              </a:tr>
              <a:tr h="250912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SG-DM-CASE2-01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Kit, Accessory, Thermal Transfer Soft Carrying Case, ZD42X/ZD62X printer with battery attachment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62435657"/>
                  </a:ext>
                </a:extLst>
              </a:tr>
              <a:tr h="221522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Routine Maintenance Kit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713933930"/>
                  </a:ext>
                </a:extLst>
              </a:tr>
              <a:tr h="346302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P1112640-250   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Kit, 203dpi Routine Maintenance, Includes 203dpi Printhead, 203dpi Platen Roller &amp; 47362 Preventative Maintenance Kit (6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Presaturated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Foam Tip Swabs), ZD621T, ZD621R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08223111"/>
                  </a:ext>
                </a:extLst>
              </a:tr>
              <a:tr h="217578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Printhead Kit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038584518"/>
                  </a:ext>
                </a:extLst>
              </a:tr>
              <a:tr h="335817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P1112640-240   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Kit, Printhead 203 dpi, ZD621T, ZD621R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21786002"/>
                  </a:ext>
                </a:extLst>
              </a:tr>
              <a:tr h="17668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P1112640-241   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Kit, Printhead 300 dpi, ZD621T, ZD621R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138474066"/>
                  </a:ext>
                </a:extLst>
              </a:tr>
              <a:tr h="250912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Platen Roller Kit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723737406"/>
                  </a:ext>
                </a:extLst>
              </a:tr>
              <a:tr h="250912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P1112640-251   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Kit, Platen Roller 203 dpi, ZD621T, ZD621R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23465865"/>
                  </a:ext>
                </a:extLst>
              </a:tr>
              <a:tr h="250912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P1112640-252   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Kit, Platen Roller 300 dpi, ZD621T, ZD621R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944731759"/>
                  </a:ext>
                </a:extLst>
              </a:tr>
              <a:tr h="250912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Media Core Adapters Kit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525579678"/>
                  </a:ext>
                </a:extLst>
              </a:tr>
              <a:tr h="17668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P1080383-022 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Kit, Media Core Adaptors for 1.5", 2" &amp; 3" Diameter Media Cores, (set of 2 each), ZD420C, ZD420T, ZD620T, ZD621T, ZD621R, ZD421C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48904215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93591A56-106B-429E-A219-D88416E33812}"/>
              </a:ext>
            </a:extLst>
          </p:cNvPr>
          <p:cNvSpPr txBox="1"/>
          <p:nvPr/>
        </p:nvSpPr>
        <p:spPr>
          <a:xfrm>
            <a:off x="1410347" y="6554988"/>
            <a:ext cx="1084142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i="1" dirty="0">
                <a:solidFill>
                  <a:schemeClr val="accent4">
                    <a:lumMod val="50000"/>
                  </a:schemeClr>
                </a:solidFill>
              </a:rPr>
              <a:t>Note: Connectivity and media handling options, printheads and platen rollers are not interchangeable between the ZD621 and ZD620, nor between the ZD421 and ZD420 printers.</a:t>
            </a:r>
            <a:r>
              <a:rPr lang="en-US" sz="1050" i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662993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047183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SYNC_CONTAIN_GUIDS" val="TRUE"/>
</p:tagLst>
</file>

<file path=ppt/theme/theme1.xml><?xml version="1.0" encoding="utf-8"?>
<a:theme xmlns:a="http://schemas.openxmlformats.org/drawingml/2006/main" name="Covers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0A7FF"/>
      </a:accent1>
      <a:accent2>
        <a:srgbClr val="78D64B"/>
      </a:accent2>
      <a:accent3>
        <a:srgbClr val="F6BE00"/>
      </a:accent3>
      <a:accent4>
        <a:srgbClr val="0079BA"/>
      </a:accent4>
      <a:accent5>
        <a:srgbClr val="999999"/>
      </a:accent5>
      <a:accent6>
        <a:srgbClr val="CCCCCC"/>
      </a:accent6>
      <a:hlink>
        <a:srgbClr val="00A7FF"/>
      </a:hlink>
      <a:folHlink>
        <a:srgbClr val="00A7F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Zebra Brand 2018" id="{E96D0336-64F4-40BE-9D72-3FBD15FE7079}" vid="{A2C078C6-B58F-42F6-BD8F-52CE43ADA5B9}"/>
    </a:ext>
  </a:extLst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ividers">
  <a:themeElements>
    <a:clrScheme name="Zebra Theme April 2018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0A7FF"/>
      </a:accent1>
      <a:accent2>
        <a:srgbClr val="78D64B"/>
      </a:accent2>
      <a:accent3>
        <a:srgbClr val="F6BE00"/>
      </a:accent3>
      <a:accent4>
        <a:srgbClr val="1E22AA"/>
      </a:accent4>
      <a:accent5>
        <a:srgbClr val="999999"/>
      </a:accent5>
      <a:accent6>
        <a:srgbClr val="CCCCCC"/>
      </a:accent6>
      <a:hlink>
        <a:srgbClr val="00A7FF"/>
      </a:hlink>
      <a:folHlink>
        <a:srgbClr val="00A7F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Zebra Brand 2018" id="{E96D0336-64F4-40BE-9D72-3FBD15FE7079}" vid="{A2C078C6-B58F-42F6-BD8F-52CE43ADA5B9}"/>
    </a:ext>
  </a:extLst>
</a:theme>
</file>

<file path=ppt/theme/theme3.xml><?xml version="1.0" encoding="utf-8"?>
<a:theme xmlns:a="http://schemas.openxmlformats.org/drawingml/2006/main" name="Content Basic 1 column">
  <a:themeElements>
    <a:clrScheme name="Digital Blu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0A7FF"/>
      </a:accent1>
      <a:accent2>
        <a:srgbClr val="78D64B"/>
      </a:accent2>
      <a:accent3>
        <a:srgbClr val="F6BE00"/>
      </a:accent3>
      <a:accent4>
        <a:srgbClr val="0079BA"/>
      </a:accent4>
      <a:accent5>
        <a:srgbClr val="999999"/>
      </a:accent5>
      <a:accent6>
        <a:srgbClr val="CCCCCC"/>
      </a:accent6>
      <a:hlink>
        <a:srgbClr val="0079BA"/>
      </a:hlink>
      <a:folHlink>
        <a:srgbClr val="0079B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Zebra Brand 2018" id="{E96D0336-64F4-40BE-9D72-3FBD15FE7079}" vid="{A2C078C6-B58F-42F6-BD8F-52CE43ADA5B9}"/>
    </a:ext>
  </a:extLst>
</a:theme>
</file>

<file path=ppt/theme/theme4.xml><?xml version="1.0" encoding="utf-8"?>
<a:theme xmlns:a="http://schemas.openxmlformats.org/drawingml/2006/main" name="Content Basic 2 column">
  <a:themeElements>
    <a:clrScheme name="Digital Blu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0A7FF"/>
      </a:accent1>
      <a:accent2>
        <a:srgbClr val="78D64B"/>
      </a:accent2>
      <a:accent3>
        <a:srgbClr val="F6BE00"/>
      </a:accent3>
      <a:accent4>
        <a:srgbClr val="0079BA"/>
      </a:accent4>
      <a:accent5>
        <a:srgbClr val="999999"/>
      </a:accent5>
      <a:accent6>
        <a:srgbClr val="CCCCCC"/>
      </a:accent6>
      <a:hlink>
        <a:srgbClr val="0079BA"/>
      </a:hlink>
      <a:folHlink>
        <a:srgbClr val="0079B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Zebra Brand 2018" id="{E96D0336-64F4-40BE-9D72-3FBD15FE7079}" vid="{A2C078C6-B58F-42F6-BD8F-52CE43ADA5B9}"/>
    </a:ext>
  </a:extLst>
</a:theme>
</file>

<file path=ppt/theme/theme5.xml><?xml version="1.0" encoding="utf-8"?>
<a:theme xmlns:a="http://schemas.openxmlformats.org/drawingml/2006/main" name="Content with Images">
  <a:themeElements>
    <a:clrScheme name="Digital Blu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0A7FF"/>
      </a:accent1>
      <a:accent2>
        <a:srgbClr val="78D64B"/>
      </a:accent2>
      <a:accent3>
        <a:srgbClr val="F6BE00"/>
      </a:accent3>
      <a:accent4>
        <a:srgbClr val="0079BA"/>
      </a:accent4>
      <a:accent5>
        <a:srgbClr val="999999"/>
      </a:accent5>
      <a:accent6>
        <a:srgbClr val="CCCCCC"/>
      </a:accent6>
      <a:hlink>
        <a:srgbClr val="0079BA"/>
      </a:hlink>
      <a:folHlink>
        <a:srgbClr val="0079B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Zebra Brand 2018" id="{E96D0336-64F4-40BE-9D72-3FBD15FE7079}" vid="{A2C078C6-B58F-42F6-BD8F-52CE43ADA5B9}"/>
    </a:ext>
  </a:extLst>
</a:theme>
</file>

<file path=ppt/theme/theme6.xml><?xml version="1.0" encoding="utf-8"?>
<a:theme xmlns:a="http://schemas.openxmlformats.org/drawingml/2006/main" name="End Slides">
  <a:themeElements>
    <a:clrScheme name="Zebra Theme April 2018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0A7FF"/>
      </a:accent1>
      <a:accent2>
        <a:srgbClr val="78D64B"/>
      </a:accent2>
      <a:accent3>
        <a:srgbClr val="F6BE00"/>
      </a:accent3>
      <a:accent4>
        <a:srgbClr val="1E22AA"/>
      </a:accent4>
      <a:accent5>
        <a:srgbClr val="999999"/>
      </a:accent5>
      <a:accent6>
        <a:srgbClr val="CCCCCC"/>
      </a:accent6>
      <a:hlink>
        <a:srgbClr val="00A7FF"/>
      </a:hlink>
      <a:folHlink>
        <a:srgbClr val="00A7F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Zebra Brand 2018" id="{E96D0336-64F4-40BE-9D72-3FBD15FE7079}" vid="{A2C078C6-B58F-42F6-BD8F-52CE43ADA5B9}"/>
    </a:ext>
  </a:extLst>
</a:theme>
</file>

<file path=ppt/theme/theme7.xml><?xml version="1.0" encoding="utf-8"?>
<a:theme xmlns:a="http://schemas.openxmlformats.org/drawingml/2006/main" name="Sample Slides Only Layouts">
  <a:themeElements>
    <a:clrScheme name="Digital Blu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0A7FF"/>
      </a:accent1>
      <a:accent2>
        <a:srgbClr val="78D64B"/>
      </a:accent2>
      <a:accent3>
        <a:srgbClr val="F6BE00"/>
      </a:accent3>
      <a:accent4>
        <a:srgbClr val="0079BA"/>
      </a:accent4>
      <a:accent5>
        <a:srgbClr val="999999"/>
      </a:accent5>
      <a:accent6>
        <a:srgbClr val="CCCCCC"/>
      </a:accent6>
      <a:hlink>
        <a:srgbClr val="0079BA"/>
      </a:hlink>
      <a:folHlink>
        <a:srgbClr val="0079B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Zebra Brand 2018" id="{E96D0336-64F4-40BE-9D72-3FBD15FE7079}" vid="{A2C078C6-B58F-42F6-BD8F-52CE43ADA5B9}"/>
    </a:ext>
  </a:extLst>
</a:theme>
</file>

<file path=ppt/theme/theme8.xml><?xml version="1.0" encoding="utf-8"?>
<a:theme xmlns:a="http://schemas.openxmlformats.org/drawingml/2006/main" name="FOR BRAND USE ONLY">
  <a:themeElements>
    <a:clrScheme name="Digital Blu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0A7FF"/>
      </a:accent1>
      <a:accent2>
        <a:srgbClr val="78D64B"/>
      </a:accent2>
      <a:accent3>
        <a:srgbClr val="F6BE00"/>
      </a:accent3>
      <a:accent4>
        <a:srgbClr val="0079BA"/>
      </a:accent4>
      <a:accent5>
        <a:srgbClr val="999999"/>
      </a:accent5>
      <a:accent6>
        <a:srgbClr val="CCCCCC"/>
      </a:accent6>
      <a:hlink>
        <a:srgbClr val="0079BA"/>
      </a:hlink>
      <a:folHlink>
        <a:srgbClr val="0079B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43EA01EF901A148AE3B8EF1067B33DE" ma:contentTypeVersion="11" ma:contentTypeDescription="Create a new document." ma:contentTypeScope="" ma:versionID="05fc0219660d905f89eae3ffabea2f55">
  <xsd:schema xmlns:xsd="http://www.w3.org/2001/XMLSchema" xmlns:xs="http://www.w3.org/2001/XMLSchema" xmlns:p="http://schemas.microsoft.com/office/2006/metadata/properties" xmlns:ns2="1ff14a81-7b1c-40f9-a77b-de1837a8e9cb" xmlns:ns3="f2804646-0c42-48e6-b1fb-62ad9faf6b9b" targetNamespace="http://schemas.microsoft.com/office/2006/metadata/properties" ma:root="true" ma:fieldsID="34215274a13af6f892e5c97d97721364" ns2:_="" ns3:_="">
    <xsd:import namespace="1ff14a81-7b1c-40f9-a77b-de1837a8e9cb"/>
    <xsd:import namespace="f2804646-0c42-48e6-b1fb-62ad9faf6b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MediaServiceOCR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f14a81-7b1c-40f9-a77b-de1837a8e9c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804646-0c42-48e6-b1fb-62ad9faf6b9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f2804646-0c42-48e6-b1fb-62ad9faf6b9b">
      <UserInfo>
        <DisplayName>Bethea, Carl</DisplayName>
        <AccountId>5495</AccountId>
        <AccountType/>
      </UserInfo>
      <UserInfo>
        <DisplayName>Kilgore, Bobby</DisplayName>
        <AccountId>590</AccountId>
        <AccountType/>
      </UserInfo>
      <UserInfo>
        <DisplayName>TIMMAN, MITCHEL</DisplayName>
        <AccountId>694</AccountId>
        <AccountType/>
      </UserInfo>
      <UserInfo>
        <DisplayName>Lagescarde, Frederique</DisplayName>
        <AccountId>4782</AccountId>
        <AccountType/>
      </UserInfo>
      <UserInfo>
        <DisplayName>Gaume, Christine</DisplayName>
        <AccountId>4013</AccountId>
        <AccountType/>
      </UserInfo>
      <UserInfo>
        <DisplayName>Parmegiani, Cristina</DisplayName>
        <AccountId>840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C236649F-701D-4575-AAE7-40B3ACD9463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f14a81-7b1c-40f9-a77b-de1837a8e9cb"/>
    <ds:schemaRef ds:uri="f2804646-0c42-48e6-b1fb-62ad9faf6b9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2D3282F-DA05-4A7A-ABB4-96DF66732D8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CE0B9B3-5AA1-4227-8E47-3831EB697313}">
  <ds:schemaRefs>
    <ds:schemaRef ds:uri="http://purl.org/dc/elements/1.1/"/>
    <ds:schemaRef ds:uri="http://schemas.microsoft.com/office/2006/metadata/properties"/>
    <ds:schemaRef ds:uri="f2804646-0c42-48e6-b1fb-62ad9faf6b9b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1ff14a81-7b1c-40f9-a77b-de1837a8e9cb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58187</TotalTime>
  <Words>1652</Words>
  <Application>Microsoft Office PowerPoint</Application>
  <PresentationFormat>Custom</PresentationFormat>
  <Paragraphs>221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Arial</vt:lpstr>
      <vt:lpstr>Calibri</vt:lpstr>
      <vt:lpstr>Covers</vt:lpstr>
      <vt:lpstr>Dividers</vt:lpstr>
      <vt:lpstr>Content Basic 1 column</vt:lpstr>
      <vt:lpstr>Content Basic 2 column</vt:lpstr>
      <vt:lpstr>Content with Images</vt:lpstr>
      <vt:lpstr>End Slides</vt:lpstr>
      <vt:lpstr>Sample Slides Only Layouts</vt:lpstr>
      <vt:lpstr>FOR BRAND USE ONLY</vt:lpstr>
      <vt:lpstr>ZD621 &amp; ZD421 Desktop Printers </vt:lpstr>
      <vt:lpstr>ZD421 Direct Thermal Desktop Printer</vt:lpstr>
      <vt:lpstr>ZD421 Thermal Transfer Desktop Printer</vt:lpstr>
      <vt:lpstr>ZD421 Ribbon Cartridge Desktop Printer</vt:lpstr>
      <vt:lpstr>ZD621 Direct Thermal Desktop Printer</vt:lpstr>
      <vt:lpstr>ZD621 Thermal Transfer &amp; RFID Desktop Printers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Zebra Technologies</dc:creator>
  <cp:keywords>Zebra</cp:keywords>
  <dc:description/>
  <cp:lastModifiedBy>Atkins, Donna</cp:lastModifiedBy>
  <cp:revision>2302</cp:revision>
  <cp:lastPrinted>2017-02-06T15:53:43Z</cp:lastPrinted>
  <dcterms:created xsi:type="dcterms:W3CDTF">2015-05-18T18:27:32Z</dcterms:created>
  <dcterms:modified xsi:type="dcterms:W3CDTF">2021-03-25T01:38:35Z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Jive_LatestUserAccountName">
    <vt:lpwstr>MJKR87</vt:lpwstr>
  </property>
  <property fmtid="{D5CDD505-2E9C-101B-9397-08002B2CF9AE}" pid="3" name="Jive_VersionGuid">
    <vt:lpwstr>a759ce4afa7b412b8f56064706434417</vt:lpwstr>
  </property>
  <property fmtid="{D5CDD505-2E9C-101B-9397-08002B2CF9AE}" pid="4" name="Offisync_ProviderInitializationData">
    <vt:lpwstr>https://converge.motorolasolutions.com/</vt:lpwstr>
  </property>
  <property fmtid="{D5CDD505-2E9C-101B-9397-08002B2CF9AE}" pid="5" name="Offisync_UpdateToken">
    <vt:lpwstr>19</vt:lpwstr>
  </property>
  <property fmtid="{D5CDD505-2E9C-101B-9397-08002B2CF9AE}" pid="6" name="Offisync_UniqueId">
    <vt:lpwstr>11173</vt:lpwstr>
  </property>
  <property fmtid="{D5CDD505-2E9C-101B-9397-08002B2CF9AE}" pid="7" name="Offisync_ServerID">
    <vt:lpwstr>39a82eb6-1e4f-428c-8f1d-2c845380d46e</vt:lpwstr>
  </property>
  <property fmtid="{D5CDD505-2E9C-101B-9397-08002B2CF9AE}" pid="8" name="Jive_ModifiedButNotPublished">
    <vt:lpwstr>True</vt:lpwstr>
  </property>
  <property fmtid="{D5CDD505-2E9C-101B-9397-08002B2CF9AE}" pid="9" name="Jive_PrevVersionNumber">
    <vt:lpwstr>18</vt:lpwstr>
  </property>
  <property fmtid="{D5CDD505-2E9C-101B-9397-08002B2CF9AE}" pid="10" name="Jive_VersionGuid_v2.5">
    <vt:lpwstr>b9e2730569124030957a3451e80ce56d</vt:lpwstr>
  </property>
  <property fmtid="{D5CDD505-2E9C-101B-9397-08002B2CF9AE}" pid="11" name="Jive_LatestFileFullName">
    <vt:lpwstr>a8a41b6573493e2f413a80f93a1cdfc8</vt:lpwstr>
  </property>
  <property fmtid="{D5CDD505-2E9C-101B-9397-08002B2CF9AE}" pid="12" name="ContentTypeId">
    <vt:lpwstr>0x010100943EA01EF901A148AE3B8EF1067B33DE</vt:lpwstr>
  </property>
</Properties>
</file>